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71" r:id="rId8"/>
    <p:sldId id="267" r:id="rId9"/>
    <p:sldId id="268" r:id="rId10"/>
    <p:sldId id="270" r:id="rId11"/>
    <p:sldId id="259" r:id="rId12"/>
    <p:sldId id="260" r:id="rId13"/>
    <p:sldId id="266" r:id="rId14"/>
    <p:sldId id="261" r:id="rId15"/>
    <p:sldId id="263" r:id="rId16"/>
    <p:sldId id="262" r:id="rId17"/>
    <p:sldId id="264" r:id="rId18"/>
    <p:sldId id="265" r:id="rId19"/>
    <p:sldId id="275" r:id="rId20"/>
    <p:sldId id="272" r:id="rId21"/>
    <p:sldId id="269" r:id="rId22"/>
    <p:sldId id="273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Cright, Austin" initials="MA" lastIdx="2" clrIdx="0">
    <p:extLst>
      <p:ext uri="{19B8F6BF-5375-455C-9EA6-DF929625EA0E}">
        <p15:presenceInfo xmlns:p15="http://schemas.microsoft.com/office/powerpoint/2012/main" userId="S::n01145618@unf.edu::82b7c4e5-e23f-4f93-a53c-7e66e6d5f3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2DDEAE-6103-273A-8E1A-78536A9BB260}" v="690" dt="2020-04-05T19:28:25.656"/>
    <p1510:client id="{564292C8-6B49-BDF7-CE46-5C6A4ABDB6CF}" v="29" dt="2020-04-06T14:59:30.853"/>
    <p1510:client id="{6E419A5A-A195-4766-8746-B0137CA9E87E}" v="212" dt="2020-04-05T21:43:27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Cright, Austin" userId="S::n01145618@unf.edu::82b7c4e5-e23f-4f93-a53c-7e66e6d5f390" providerId="AD" clId="Web-{99500F0D-0023-4B7E-AF90-6B256F7CACDC}"/>
    <pc:docChg chg="addSld modSld">
      <pc:chgData name="McCright, Austin" userId="S::n01145618@unf.edu::82b7c4e5-e23f-4f93-a53c-7e66e6d5f390" providerId="AD" clId="Web-{99500F0D-0023-4B7E-AF90-6B256F7CACDC}" dt="2020-04-03T18:18:06.699" v="979" actId="20577"/>
      <pc:docMkLst>
        <pc:docMk/>
      </pc:docMkLst>
      <pc:sldChg chg="modSp">
        <pc:chgData name="McCright, Austin" userId="S::n01145618@unf.edu::82b7c4e5-e23f-4f93-a53c-7e66e6d5f390" providerId="AD" clId="Web-{99500F0D-0023-4B7E-AF90-6B256F7CACDC}" dt="2020-04-03T17:22:16.264" v="115" actId="20577"/>
        <pc:sldMkLst>
          <pc:docMk/>
          <pc:sldMk cId="3189405148" sldId="257"/>
        </pc:sldMkLst>
        <pc:spChg chg="mod">
          <ac:chgData name="McCright, Austin" userId="S::n01145618@unf.edu::82b7c4e5-e23f-4f93-a53c-7e66e6d5f390" providerId="AD" clId="Web-{99500F0D-0023-4B7E-AF90-6B256F7CACDC}" dt="2020-04-03T17:22:16.264" v="115" actId="20577"/>
          <ac:spMkLst>
            <pc:docMk/>
            <pc:sldMk cId="3189405148" sldId="257"/>
            <ac:spMk id="3" creationId="{0E847B86-B1F9-4BC2-B518-9AB1BCBE45B7}"/>
          </ac:spMkLst>
        </pc:spChg>
      </pc:sldChg>
      <pc:sldChg chg="modSp addCm">
        <pc:chgData name="McCright, Austin" userId="S::n01145618@unf.edu::82b7c4e5-e23f-4f93-a53c-7e66e6d5f390" providerId="AD" clId="Web-{99500F0D-0023-4B7E-AF90-6B256F7CACDC}" dt="2020-04-03T18:12:41.524" v="745" actId="20577"/>
        <pc:sldMkLst>
          <pc:docMk/>
          <pc:sldMk cId="3535372651" sldId="258"/>
        </pc:sldMkLst>
        <pc:spChg chg="mod">
          <ac:chgData name="McCright, Austin" userId="S::n01145618@unf.edu::82b7c4e5-e23f-4f93-a53c-7e66e6d5f390" providerId="AD" clId="Web-{99500F0D-0023-4B7E-AF90-6B256F7CACDC}" dt="2020-04-03T18:12:41.524" v="745" actId="20577"/>
          <ac:spMkLst>
            <pc:docMk/>
            <pc:sldMk cId="3535372651" sldId="258"/>
            <ac:spMk id="3" creationId="{FFF963FE-A666-4D3B-84FD-0381B55F9B7D}"/>
          </ac:spMkLst>
        </pc:spChg>
      </pc:sldChg>
      <pc:sldChg chg="modSp addCm delCm">
        <pc:chgData name="McCright, Austin" userId="S::n01145618@unf.edu::82b7c4e5-e23f-4f93-a53c-7e66e6d5f390" providerId="AD" clId="Web-{99500F0D-0023-4B7E-AF90-6B256F7CACDC}" dt="2020-04-03T18:18:06.699" v="978" actId="20577"/>
        <pc:sldMkLst>
          <pc:docMk/>
          <pc:sldMk cId="396499115" sldId="265"/>
        </pc:sldMkLst>
        <pc:spChg chg="mod">
          <ac:chgData name="McCright, Austin" userId="S::n01145618@unf.edu::82b7c4e5-e23f-4f93-a53c-7e66e6d5f390" providerId="AD" clId="Web-{99500F0D-0023-4B7E-AF90-6B256F7CACDC}" dt="2020-04-03T18:08:31.850" v="471" actId="20577"/>
          <ac:spMkLst>
            <pc:docMk/>
            <pc:sldMk cId="396499115" sldId="265"/>
            <ac:spMk id="2" creationId="{90871BA0-2415-4E9A-984E-1D046FA4CA72}"/>
          </ac:spMkLst>
        </pc:spChg>
        <pc:spChg chg="mod">
          <ac:chgData name="McCright, Austin" userId="S::n01145618@unf.edu::82b7c4e5-e23f-4f93-a53c-7e66e6d5f390" providerId="AD" clId="Web-{99500F0D-0023-4B7E-AF90-6B256F7CACDC}" dt="2020-04-03T18:18:06.699" v="978" actId="20577"/>
          <ac:spMkLst>
            <pc:docMk/>
            <pc:sldMk cId="396499115" sldId="265"/>
            <ac:spMk id="3" creationId="{AAA243A3-9C59-4078-BFCF-0E19352B91EF}"/>
          </ac:spMkLst>
        </pc:spChg>
        <pc:picChg chg="mod">
          <ac:chgData name="McCright, Austin" userId="S::n01145618@unf.edu::82b7c4e5-e23f-4f93-a53c-7e66e6d5f390" providerId="AD" clId="Web-{99500F0D-0023-4B7E-AF90-6B256F7CACDC}" dt="2020-04-03T17:48:23.950" v="281" actId="1076"/>
          <ac:picMkLst>
            <pc:docMk/>
            <pc:sldMk cId="396499115" sldId="265"/>
            <ac:picMk id="4" creationId="{E61C75B0-82E1-42E7-8064-417D65D52181}"/>
          </ac:picMkLst>
        </pc:picChg>
      </pc:sldChg>
      <pc:sldChg chg="modSp new">
        <pc:chgData name="McCright, Austin" userId="S::n01145618@unf.edu::82b7c4e5-e23f-4f93-a53c-7e66e6d5f390" providerId="AD" clId="Web-{99500F0D-0023-4B7E-AF90-6B256F7CACDC}" dt="2020-04-03T17:54:06.156" v="442" actId="20577"/>
        <pc:sldMkLst>
          <pc:docMk/>
          <pc:sldMk cId="918647217" sldId="272"/>
        </pc:sldMkLst>
        <pc:spChg chg="mod">
          <ac:chgData name="McCright, Austin" userId="S::n01145618@unf.edu::82b7c4e5-e23f-4f93-a53c-7e66e6d5f390" providerId="AD" clId="Web-{99500F0D-0023-4B7E-AF90-6B256F7CACDC}" dt="2020-04-03T17:53:40.874" v="398" actId="20577"/>
          <ac:spMkLst>
            <pc:docMk/>
            <pc:sldMk cId="918647217" sldId="272"/>
            <ac:spMk id="2" creationId="{A7E453E7-9718-4E12-B920-D099E5D87422}"/>
          </ac:spMkLst>
        </pc:spChg>
        <pc:spChg chg="mod">
          <ac:chgData name="McCright, Austin" userId="S::n01145618@unf.edu::82b7c4e5-e23f-4f93-a53c-7e66e6d5f390" providerId="AD" clId="Web-{99500F0D-0023-4B7E-AF90-6B256F7CACDC}" dt="2020-04-03T17:54:06.156" v="442" actId="20577"/>
          <ac:spMkLst>
            <pc:docMk/>
            <pc:sldMk cId="918647217" sldId="272"/>
            <ac:spMk id="3" creationId="{A48A1B29-6DD3-4C53-A2C6-836280CC3240}"/>
          </ac:spMkLst>
        </pc:spChg>
      </pc:sldChg>
    </pc:docChg>
  </pc:docChgLst>
  <pc:docChgLst>
    <pc:chgData name="Resulovic, Harun" userId="S::n01034291@unf.edu::626a72f1-ba82-4165-8f40-ab9915bf6acd" providerId="AD" clId="Web-{91BA8D97-9188-C0E2-AA90-A2C6C975F7D3}"/>
    <pc:docChg chg="modSld">
      <pc:chgData name="Resulovic, Harun" userId="S::n01034291@unf.edu::626a72f1-ba82-4165-8f40-ab9915bf6acd" providerId="AD" clId="Web-{91BA8D97-9188-C0E2-AA90-A2C6C975F7D3}" dt="2020-04-04T00:18:18.986" v="132" actId="20577"/>
      <pc:docMkLst>
        <pc:docMk/>
      </pc:docMkLst>
      <pc:sldChg chg="modSp">
        <pc:chgData name="Resulovic, Harun" userId="S::n01034291@unf.edu::626a72f1-ba82-4165-8f40-ab9915bf6acd" providerId="AD" clId="Web-{91BA8D97-9188-C0E2-AA90-A2C6C975F7D3}" dt="2020-04-04T00:18:15.267" v="129" actId="20577"/>
        <pc:sldMkLst>
          <pc:docMk/>
          <pc:sldMk cId="826330119" sldId="269"/>
        </pc:sldMkLst>
        <pc:spChg chg="mod">
          <ac:chgData name="Resulovic, Harun" userId="S::n01034291@unf.edu::626a72f1-ba82-4165-8f40-ab9915bf6acd" providerId="AD" clId="Web-{91BA8D97-9188-C0E2-AA90-A2C6C975F7D3}" dt="2020-04-04T00:18:15.267" v="129" actId="20577"/>
          <ac:spMkLst>
            <pc:docMk/>
            <pc:sldMk cId="826330119" sldId="269"/>
            <ac:spMk id="3" creationId="{C4343260-1CC6-4B4D-AF19-75557F06E20E}"/>
          </ac:spMkLst>
        </pc:spChg>
      </pc:sldChg>
    </pc:docChg>
  </pc:docChgLst>
  <pc:docChgLst>
    <pc:chgData name="Thomas, Jaimie" userId="S::n01374382@unf.edu::047937a0-fddc-4318-97cb-48b03458f1d7" providerId="AD" clId="Web-{6F31A5BB-7944-00B5-1E46-A3548206F081}"/>
    <pc:docChg chg="addSld modSld">
      <pc:chgData name="Thomas, Jaimie" userId="S::n01374382@unf.edu::047937a0-fddc-4318-97cb-48b03458f1d7" providerId="AD" clId="Web-{6F31A5BB-7944-00B5-1E46-A3548206F081}" dt="2020-03-30T16:46:01.731" v="1377" actId="20577"/>
      <pc:docMkLst>
        <pc:docMk/>
      </pc:docMkLst>
      <pc:sldChg chg="addSp delSp modSp new">
        <pc:chgData name="Thomas, Jaimie" userId="S::n01374382@unf.edu::047937a0-fddc-4318-97cb-48b03458f1d7" providerId="AD" clId="Web-{6F31A5BB-7944-00B5-1E46-A3548206F081}" dt="2020-03-30T16:26:16.678" v="803" actId="1076"/>
        <pc:sldMkLst>
          <pc:docMk/>
          <pc:sldMk cId="208060863" sldId="267"/>
        </pc:sldMkLst>
        <pc:spChg chg="mod">
          <ac:chgData name="Thomas, Jaimie" userId="S::n01374382@unf.edu::047937a0-fddc-4318-97cb-48b03458f1d7" providerId="AD" clId="Web-{6F31A5BB-7944-00B5-1E46-A3548206F081}" dt="2020-03-30T16:22:03.857" v="801" actId="1076"/>
          <ac:spMkLst>
            <pc:docMk/>
            <pc:sldMk cId="208060863" sldId="267"/>
            <ac:spMk id="2" creationId="{C5F98902-456A-4E8F-8469-88CA89C0A179}"/>
          </ac:spMkLst>
        </pc:spChg>
        <pc:spChg chg="del">
          <ac:chgData name="Thomas, Jaimie" userId="S::n01374382@unf.edu::047937a0-fddc-4318-97cb-48b03458f1d7" providerId="AD" clId="Web-{6F31A5BB-7944-00B5-1E46-A3548206F081}" dt="2020-03-30T16:12:26.402" v="366"/>
          <ac:spMkLst>
            <pc:docMk/>
            <pc:sldMk cId="208060863" sldId="267"/>
            <ac:spMk id="3" creationId="{022F2E18-891F-4AEF-B9EB-71249F9E5002}"/>
          </ac:spMkLst>
        </pc:spChg>
        <pc:spChg chg="mod">
          <ac:chgData name="Thomas, Jaimie" userId="S::n01374382@unf.edu::047937a0-fddc-4318-97cb-48b03458f1d7" providerId="AD" clId="Web-{6F31A5BB-7944-00B5-1E46-A3548206F081}" dt="2020-03-30T16:21:26.278" v="797" actId="1076"/>
          <ac:spMkLst>
            <pc:docMk/>
            <pc:sldMk cId="208060863" sldId="267"/>
            <ac:spMk id="4" creationId="{F4E66BEF-58B2-4EF6-ACDA-FBEB689C6C13}"/>
          </ac:spMkLst>
        </pc:spChg>
        <pc:spChg chg="add mod">
          <ac:chgData name="Thomas, Jaimie" userId="S::n01374382@unf.edu::047937a0-fddc-4318-97cb-48b03458f1d7" providerId="AD" clId="Web-{6F31A5BB-7944-00B5-1E46-A3548206F081}" dt="2020-03-30T16:17:02.458" v="438" actId="14100"/>
          <ac:spMkLst>
            <pc:docMk/>
            <pc:sldMk cId="208060863" sldId="267"/>
            <ac:spMk id="13" creationId="{510563C0-7703-4744-B138-B1B91A963BCB}"/>
          </ac:spMkLst>
        </pc:spChg>
        <pc:spChg chg="add mod">
          <ac:chgData name="Thomas, Jaimie" userId="S::n01374382@unf.edu::047937a0-fddc-4318-97cb-48b03458f1d7" providerId="AD" clId="Web-{6F31A5BB-7944-00B5-1E46-A3548206F081}" dt="2020-03-30T16:18:01.069" v="504" actId="14100"/>
          <ac:spMkLst>
            <pc:docMk/>
            <pc:sldMk cId="208060863" sldId="267"/>
            <ac:spMk id="14" creationId="{C9FA30DB-74CF-4342-9EAA-01DE8B6E4B74}"/>
          </ac:spMkLst>
        </pc:spChg>
        <pc:picChg chg="add mod ord">
          <ac:chgData name="Thomas, Jaimie" userId="S::n01374382@unf.edu::047937a0-fddc-4318-97cb-48b03458f1d7" providerId="AD" clId="Web-{6F31A5BB-7944-00B5-1E46-A3548206F081}" dt="2020-03-30T16:26:16.678" v="803" actId="1076"/>
          <ac:picMkLst>
            <pc:docMk/>
            <pc:sldMk cId="208060863" sldId="267"/>
            <ac:picMk id="5" creationId="{80E64DD3-D93F-4CDA-89BF-9B2C68F0E740}"/>
          </ac:picMkLst>
        </pc:picChg>
        <pc:picChg chg="add mod">
          <ac:chgData name="Thomas, Jaimie" userId="S::n01374382@unf.edu::047937a0-fddc-4318-97cb-48b03458f1d7" providerId="AD" clId="Web-{6F31A5BB-7944-00B5-1E46-A3548206F081}" dt="2020-03-30T16:17:37.302" v="444" actId="14100"/>
          <ac:picMkLst>
            <pc:docMk/>
            <pc:sldMk cId="208060863" sldId="267"/>
            <ac:picMk id="7" creationId="{A798B9B3-5547-46EC-8379-E9D27D78A006}"/>
          </ac:picMkLst>
        </pc:picChg>
        <pc:picChg chg="add mod">
          <ac:chgData name="Thomas, Jaimie" userId="S::n01374382@unf.edu::047937a0-fddc-4318-97cb-48b03458f1d7" providerId="AD" clId="Web-{6F31A5BB-7944-00B5-1E46-A3548206F081}" dt="2020-03-30T16:15:07.891" v="381" actId="1076"/>
          <ac:picMkLst>
            <pc:docMk/>
            <pc:sldMk cId="208060863" sldId="267"/>
            <ac:picMk id="9" creationId="{E061F92E-2079-4367-9F9B-7F5D0371ACE1}"/>
          </ac:picMkLst>
        </pc:picChg>
        <pc:picChg chg="add mod">
          <ac:chgData name="Thomas, Jaimie" userId="S::n01374382@unf.edu::047937a0-fddc-4318-97cb-48b03458f1d7" providerId="AD" clId="Web-{6F31A5BB-7944-00B5-1E46-A3548206F081}" dt="2020-03-30T16:16:21.269" v="386" actId="1076"/>
          <ac:picMkLst>
            <pc:docMk/>
            <pc:sldMk cId="208060863" sldId="267"/>
            <ac:picMk id="11" creationId="{61629142-44A0-4EDA-9C4E-4025ECDE887D}"/>
          </ac:picMkLst>
        </pc:picChg>
      </pc:sldChg>
      <pc:sldChg chg="addSp delSp modSp new mod setBg setClrOvrMap">
        <pc:chgData name="Thomas, Jaimie" userId="S::n01374382@unf.edu::047937a0-fddc-4318-97cb-48b03458f1d7" providerId="AD" clId="Web-{6F31A5BB-7944-00B5-1E46-A3548206F081}" dt="2020-03-30T16:41:56.817" v="1375" actId="20577"/>
        <pc:sldMkLst>
          <pc:docMk/>
          <pc:sldMk cId="935509951" sldId="268"/>
        </pc:sldMkLst>
        <pc:spChg chg="mod">
          <ac:chgData name="Thomas, Jaimie" userId="S::n01374382@unf.edu::047937a0-fddc-4318-97cb-48b03458f1d7" providerId="AD" clId="Web-{6F31A5BB-7944-00B5-1E46-A3548206F081}" dt="2020-03-30T16:34:59.460" v="847" actId="20577"/>
          <ac:spMkLst>
            <pc:docMk/>
            <pc:sldMk cId="935509951" sldId="268"/>
            <ac:spMk id="2" creationId="{1520994B-BEC7-4EB7-B059-9199120BE673}"/>
          </ac:spMkLst>
        </pc:spChg>
        <pc:spChg chg="del">
          <ac:chgData name="Thomas, Jaimie" userId="S::n01374382@unf.edu::047937a0-fddc-4318-97cb-48b03458f1d7" providerId="AD" clId="Web-{6F31A5BB-7944-00B5-1E46-A3548206F081}" dt="2020-03-30T16:33:14.160" v="837"/>
          <ac:spMkLst>
            <pc:docMk/>
            <pc:sldMk cId="935509951" sldId="268"/>
            <ac:spMk id="3" creationId="{4E31665C-EE25-4D70-B7D0-DB8AE7FA22EB}"/>
          </ac:spMkLst>
        </pc:spChg>
        <pc:spChg chg="add del mod">
          <ac:chgData name="Thomas, Jaimie" userId="S::n01374382@unf.edu::047937a0-fddc-4318-97cb-48b03458f1d7" providerId="AD" clId="Web-{6F31A5BB-7944-00B5-1E46-A3548206F081}" dt="2020-03-30T16:34:22.131" v="840"/>
          <ac:spMkLst>
            <pc:docMk/>
            <pc:sldMk cId="935509951" sldId="268"/>
            <ac:spMk id="7" creationId="{FCE3445B-A018-4050-A109-978953E23B44}"/>
          </ac:spMkLst>
        </pc:spChg>
        <pc:spChg chg="add mod">
          <ac:chgData name="Thomas, Jaimie" userId="S::n01374382@unf.edu::047937a0-fddc-4318-97cb-48b03458f1d7" providerId="AD" clId="Web-{6F31A5BB-7944-00B5-1E46-A3548206F081}" dt="2020-03-30T16:41:56.817" v="1375" actId="20577"/>
          <ac:spMkLst>
            <pc:docMk/>
            <pc:sldMk cId="935509951" sldId="268"/>
            <ac:spMk id="12" creationId="{3DD77B9A-4D1A-4B87-A586-DC5097BD4BF5}"/>
          </ac:spMkLst>
        </pc:spChg>
        <pc:spChg chg="add">
          <ac:chgData name="Thomas, Jaimie" userId="S::n01374382@unf.edu::047937a0-fddc-4318-97cb-48b03458f1d7" providerId="AD" clId="Web-{6F31A5BB-7944-00B5-1E46-A3548206F081}" dt="2020-03-30T16:34:51.491" v="846"/>
          <ac:spMkLst>
            <pc:docMk/>
            <pc:sldMk cId="935509951" sldId="268"/>
            <ac:spMk id="15" creationId="{B4AAD3FD-83A5-4B89-9F8F-01B8870865BE}"/>
          </ac:spMkLst>
        </pc:spChg>
        <pc:spChg chg="add">
          <ac:chgData name="Thomas, Jaimie" userId="S::n01374382@unf.edu::047937a0-fddc-4318-97cb-48b03458f1d7" providerId="AD" clId="Web-{6F31A5BB-7944-00B5-1E46-A3548206F081}" dt="2020-03-30T16:34:51.491" v="846"/>
          <ac:spMkLst>
            <pc:docMk/>
            <pc:sldMk cId="935509951" sldId="268"/>
            <ac:spMk id="17" creationId="{61752F1D-FC0F-4103-9584-630E643CCDA6}"/>
          </ac:spMkLst>
        </pc:spChg>
        <pc:spChg chg="add">
          <ac:chgData name="Thomas, Jaimie" userId="S::n01374382@unf.edu::047937a0-fddc-4318-97cb-48b03458f1d7" providerId="AD" clId="Web-{6F31A5BB-7944-00B5-1E46-A3548206F081}" dt="2020-03-30T16:34:51.491" v="846"/>
          <ac:spMkLst>
            <pc:docMk/>
            <pc:sldMk cId="935509951" sldId="268"/>
            <ac:spMk id="19" creationId="{70151CB7-E7DE-4917-B831-01DF9CE01306}"/>
          </ac:spMkLst>
        </pc:spChg>
        <pc:spChg chg="add">
          <ac:chgData name="Thomas, Jaimie" userId="S::n01374382@unf.edu::047937a0-fddc-4318-97cb-48b03458f1d7" providerId="AD" clId="Web-{6F31A5BB-7944-00B5-1E46-A3548206F081}" dt="2020-03-30T16:34:51.491" v="846"/>
          <ac:spMkLst>
            <pc:docMk/>
            <pc:sldMk cId="935509951" sldId="268"/>
            <ac:spMk id="21" creationId="{A92A1116-1C84-41DF-B803-1F7B0883EC82}"/>
          </ac:spMkLst>
        </pc:spChg>
        <pc:picChg chg="add del mod ord">
          <ac:chgData name="Thomas, Jaimie" userId="S::n01374382@unf.edu::047937a0-fddc-4318-97cb-48b03458f1d7" providerId="AD" clId="Web-{6F31A5BB-7944-00B5-1E46-A3548206F081}" dt="2020-03-30T16:34:10.740" v="839"/>
          <ac:picMkLst>
            <pc:docMk/>
            <pc:sldMk cId="935509951" sldId="268"/>
            <ac:picMk id="4" creationId="{03227BF4-0779-4F00-921F-15DDD2D614FB}"/>
          </ac:picMkLst>
        </pc:picChg>
        <pc:picChg chg="add mod ord">
          <ac:chgData name="Thomas, Jaimie" userId="S::n01374382@unf.edu::047937a0-fddc-4318-97cb-48b03458f1d7" providerId="AD" clId="Web-{6F31A5BB-7944-00B5-1E46-A3548206F081}" dt="2020-03-30T16:34:51.491" v="846"/>
          <ac:picMkLst>
            <pc:docMk/>
            <pc:sldMk cId="935509951" sldId="268"/>
            <ac:picMk id="8" creationId="{996C12E0-DC96-4A73-863B-F46E102E622C}"/>
          </ac:picMkLst>
        </pc:picChg>
      </pc:sldChg>
    </pc:docChg>
  </pc:docChgLst>
  <pc:docChgLst>
    <pc:chgData name="Resulovic, Harun" userId="S::n01034291@unf.edu::626a72f1-ba82-4165-8f40-ab9915bf6acd" providerId="AD" clId="Web-{4D42177D-DEBD-4CBE-5922-7932F48FFDCC}"/>
    <pc:docChg chg="modSld sldOrd">
      <pc:chgData name="Resulovic, Harun" userId="S::n01034291@unf.edu::626a72f1-ba82-4165-8f40-ab9915bf6acd" providerId="AD" clId="Web-{4D42177D-DEBD-4CBE-5922-7932F48FFDCC}" dt="2020-04-04T18:12:18.221" v="260" actId="14100"/>
      <pc:docMkLst>
        <pc:docMk/>
      </pc:docMkLst>
      <pc:sldChg chg="modSp">
        <pc:chgData name="Resulovic, Harun" userId="S::n01034291@unf.edu::626a72f1-ba82-4165-8f40-ab9915bf6acd" providerId="AD" clId="Web-{4D42177D-DEBD-4CBE-5922-7932F48FFDCC}" dt="2020-04-04T17:59:52.773" v="2" actId="20577"/>
        <pc:sldMkLst>
          <pc:docMk/>
          <pc:sldMk cId="826330119" sldId="269"/>
        </pc:sldMkLst>
        <pc:spChg chg="mod">
          <ac:chgData name="Resulovic, Harun" userId="S::n01034291@unf.edu::626a72f1-ba82-4165-8f40-ab9915bf6acd" providerId="AD" clId="Web-{4D42177D-DEBD-4CBE-5922-7932F48FFDCC}" dt="2020-04-04T17:59:52.773" v="2" actId="20577"/>
          <ac:spMkLst>
            <pc:docMk/>
            <pc:sldMk cId="826330119" sldId="269"/>
            <ac:spMk id="3" creationId="{C4343260-1CC6-4B4D-AF19-75557F06E20E}"/>
          </ac:spMkLst>
        </pc:spChg>
      </pc:sldChg>
      <pc:sldChg chg="addSp modSp mod ord setBg">
        <pc:chgData name="Resulovic, Harun" userId="S::n01034291@unf.edu::626a72f1-ba82-4165-8f40-ab9915bf6acd" providerId="AD" clId="Web-{4D42177D-DEBD-4CBE-5922-7932F48FFDCC}" dt="2020-04-04T18:12:18.221" v="260" actId="14100"/>
        <pc:sldMkLst>
          <pc:docMk/>
          <pc:sldMk cId="918647217" sldId="272"/>
        </pc:sldMkLst>
        <pc:spChg chg="mod">
          <ac:chgData name="Resulovic, Harun" userId="S::n01034291@unf.edu::626a72f1-ba82-4165-8f40-ab9915bf6acd" providerId="AD" clId="Web-{4D42177D-DEBD-4CBE-5922-7932F48FFDCC}" dt="2020-04-04T18:11:44.704" v="258"/>
          <ac:spMkLst>
            <pc:docMk/>
            <pc:sldMk cId="918647217" sldId="272"/>
            <ac:spMk id="2" creationId="{A7E453E7-9718-4E12-B920-D099E5D87422}"/>
          </ac:spMkLst>
        </pc:spChg>
        <pc:spChg chg="mod">
          <ac:chgData name="Resulovic, Harun" userId="S::n01034291@unf.edu::626a72f1-ba82-4165-8f40-ab9915bf6acd" providerId="AD" clId="Web-{4D42177D-DEBD-4CBE-5922-7932F48FFDCC}" dt="2020-04-04T18:11:44.704" v="258"/>
          <ac:spMkLst>
            <pc:docMk/>
            <pc:sldMk cId="918647217" sldId="272"/>
            <ac:spMk id="3" creationId="{A48A1B29-6DD3-4C53-A2C6-836280CC3240}"/>
          </ac:spMkLst>
        </pc:spChg>
        <pc:spChg chg="add">
          <ac:chgData name="Resulovic, Harun" userId="S::n01034291@unf.edu::626a72f1-ba82-4165-8f40-ab9915bf6acd" providerId="AD" clId="Web-{4D42177D-DEBD-4CBE-5922-7932F48FFDCC}" dt="2020-04-04T18:11:44.704" v="258"/>
          <ac:spMkLst>
            <pc:docMk/>
            <pc:sldMk cId="918647217" sldId="272"/>
            <ac:spMk id="9" creationId="{C8A3C342-1D03-412F-8DD3-BF519E8E0AE9}"/>
          </ac:spMkLst>
        </pc:spChg>
        <pc:spChg chg="add">
          <ac:chgData name="Resulovic, Harun" userId="S::n01034291@unf.edu::626a72f1-ba82-4165-8f40-ab9915bf6acd" providerId="AD" clId="Web-{4D42177D-DEBD-4CBE-5922-7932F48FFDCC}" dt="2020-04-04T18:11:44.704" v="258"/>
          <ac:spMkLst>
            <pc:docMk/>
            <pc:sldMk cId="918647217" sldId="272"/>
            <ac:spMk id="11" creationId="{81CC9B02-E087-4350-AEBD-2C3CF001AF01}"/>
          </ac:spMkLst>
        </pc:spChg>
        <pc:picChg chg="add mod">
          <ac:chgData name="Resulovic, Harun" userId="S::n01034291@unf.edu::626a72f1-ba82-4165-8f40-ab9915bf6acd" providerId="AD" clId="Web-{4D42177D-DEBD-4CBE-5922-7932F48FFDCC}" dt="2020-04-04T18:12:18.221" v="260" actId="14100"/>
          <ac:picMkLst>
            <pc:docMk/>
            <pc:sldMk cId="918647217" sldId="272"/>
            <ac:picMk id="4" creationId="{9131703F-159A-4566-870C-6AE38034B672}"/>
          </ac:picMkLst>
        </pc:picChg>
      </pc:sldChg>
    </pc:docChg>
  </pc:docChgLst>
  <pc:docChgLst>
    <pc:chgData name="Resulovic, Harun" userId="S::n01034291@unf.edu::626a72f1-ba82-4165-8f40-ab9915bf6acd" providerId="AD" clId="Web-{012DDEAE-6103-273A-8E1A-78536A9BB260}"/>
    <pc:docChg chg="modSld">
      <pc:chgData name="Resulovic, Harun" userId="S::n01034291@unf.edu::626a72f1-ba82-4165-8f40-ab9915bf6acd" providerId="AD" clId="Web-{012DDEAE-6103-273A-8E1A-78536A9BB260}" dt="2020-04-05T19:28:25.656" v="687" actId="1076"/>
      <pc:docMkLst>
        <pc:docMk/>
      </pc:docMkLst>
      <pc:sldChg chg="modSp">
        <pc:chgData name="Resulovic, Harun" userId="S::n01034291@unf.edu::626a72f1-ba82-4165-8f40-ab9915bf6acd" providerId="AD" clId="Web-{012DDEAE-6103-273A-8E1A-78536A9BB260}" dt="2020-04-05T19:28:25.656" v="687" actId="1076"/>
        <pc:sldMkLst>
          <pc:docMk/>
          <pc:sldMk cId="396499115" sldId="265"/>
        </pc:sldMkLst>
        <pc:spChg chg="mod">
          <ac:chgData name="Resulovic, Harun" userId="S::n01034291@unf.edu::626a72f1-ba82-4165-8f40-ab9915bf6acd" providerId="AD" clId="Web-{012DDEAE-6103-273A-8E1A-78536A9BB260}" dt="2020-04-05T19:28:25.656" v="687" actId="1076"/>
          <ac:spMkLst>
            <pc:docMk/>
            <pc:sldMk cId="396499115" sldId="265"/>
            <ac:spMk id="3" creationId="{AAA243A3-9C59-4078-BFCF-0E19352B91EF}"/>
          </ac:spMkLst>
        </pc:spChg>
      </pc:sldChg>
      <pc:sldChg chg="modSp">
        <pc:chgData name="Resulovic, Harun" userId="S::n01034291@unf.edu::626a72f1-ba82-4165-8f40-ab9915bf6acd" providerId="AD" clId="Web-{012DDEAE-6103-273A-8E1A-78536A9BB260}" dt="2020-04-05T19:20:21.933" v="682" actId="20577"/>
        <pc:sldMkLst>
          <pc:docMk/>
          <pc:sldMk cId="826330119" sldId="269"/>
        </pc:sldMkLst>
        <pc:spChg chg="mod">
          <ac:chgData name="Resulovic, Harun" userId="S::n01034291@unf.edu::626a72f1-ba82-4165-8f40-ab9915bf6acd" providerId="AD" clId="Web-{012DDEAE-6103-273A-8E1A-78536A9BB260}" dt="2020-04-05T19:20:21.933" v="682" actId="20577"/>
          <ac:spMkLst>
            <pc:docMk/>
            <pc:sldMk cId="826330119" sldId="269"/>
            <ac:spMk id="3" creationId="{C4343260-1CC6-4B4D-AF19-75557F06E20E}"/>
          </ac:spMkLst>
        </pc:spChg>
      </pc:sldChg>
    </pc:docChg>
  </pc:docChgLst>
  <pc:docChgLst>
    <pc:chgData name="Thomas, Jaimie" userId="S::n01374382@unf.edu::047937a0-fddc-4318-97cb-48b03458f1d7" providerId="AD" clId="Web-{E7BB56E8-5A43-3709-AEC4-B888B8472786}"/>
    <pc:docChg chg="addSld modSld sldOrd">
      <pc:chgData name="Thomas, Jaimie" userId="S::n01374382@unf.edu::047937a0-fddc-4318-97cb-48b03458f1d7" providerId="AD" clId="Web-{E7BB56E8-5A43-3709-AEC4-B888B8472786}" dt="2020-04-02T18:26:42.646" v="1367" actId="20577"/>
      <pc:docMkLst>
        <pc:docMk/>
      </pc:docMkLst>
      <pc:sldChg chg="modSp">
        <pc:chgData name="Thomas, Jaimie" userId="S::n01374382@unf.edu::047937a0-fddc-4318-97cb-48b03458f1d7" providerId="AD" clId="Web-{E7BB56E8-5A43-3709-AEC4-B888B8472786}" dt="2020-04-02T18:26:42.646" v="1366" actId="20577"/>
        <pc:sldMkLst>
          <pc:docMk/>
          <pc:sldMk cId="208060863" sldId="267"/>
        </pc:sldMkLst>
        <pc:spChg chg="mod">
          <ac:chgData name="Thomas, Jaimie" userId="S::n01374382@unf.edu::047937a0-fddc-4318-97cb-48b03458f1d7" providerId="AD" clId="Web-{E7BB56E8-5A43-3709-AEC4-B888B8472786}" dt="2020-04-02T18:26:42.646" v="1366" actId="20577"/>
          <ac:spMkLst>
            <pc:docMk/>
            <pc:sldMk cId="208060863" sldId="267"/>
            <ac:spMk id="4" creationId="{F4E66BEF-58B2-4EF6-ACDA-FBEB689C6C13}"/>
          </ac:spMkLst>
        </pc:spChg>
        <pc:spChg chg="mod">
          <ac:chgData name="Thomas, Jaimie" userId="S::n01374382@unf.edu::047937a0-fddc-4318-97cb-48b03458f1d7" providerId="AD" clId="Web-{E7BB56E8-5A43-3709-AEC4-B888B8472786}" dt="2020-04-02T17:44:36.015" v="19" actId="20577"/>
          <ac:spMkLst>
            <pc:docMk/>
            <pc:sldMk cId="208060863" sldId="267"/>
            <ac:spMk id="14" creationId="{C9FA30DB-74CF-4342-9EAA-01DE8B6E4B74}"/>
          </ac:spMkLst>
        </pc:spChg>
      </pc:sldChg>
      <pc:sldChg chg="addSp modSp">
        <pc:chgData name="Thomas, Jaimie" userId="S::n01374382@unf.edu::047937a0-fddc-4318-97cb-48b03458f1d7" providerId="AD" clId="Web-{E7BB56E8-5A43-3709-AEC4-B888B8472786}" dt="2020-04-02T17:58:19.569" v="636" actId="1076"/>
        <pc:sldMkLst>
          <pc:docMk/>
          <pc:sldMk cId="935509951" sldId="268"/>
        </pc:sldMkLst>
        <pc:spChg chg="add mod">
          <ac:chgData name="Thomas, Jaimie" userId="S::n01374382@unf.edu::047937a0-fddc-4318-97cb-48b03458f1d7" providerId="AD" clId="Web-{E7BB56E8-5A43-3709-AEC4-B888B8472786}" dt="2020-04-02T17:58:19.569" v="636" actId="1076"/>
          <ac:spMkLst>
            <pc:docMk/>
            <pc:sldMk cId="935509951" sldId="268"/>
            <ac:spMk id="3" creationId="{A5DF2641-FC08-420F-AC80-E7E04DC8C9A9}"/>
          </ac:spMkLst>
        </pc:spChg>
      </pc:sldChg>
      <pc:sldChg chg="addSp delSp modSp new mod ord setBg setClrOvrMap">
        <pc:chgData name="Thomas, Jaimie" userId="S::n01374382@unf.edu::047937a0-fddc-4318-97cb-48b03458f1d7" providerId="AD" clId="Web-{E7BB56E8-5A43-3709-AEC4-B888B8472786}" dt="2020-04-02T17:49:55.784" v="601" actId="20577"/>
        <pc:sldMkLst>
          <pc:docMk/>
          <pc:sldMk cId="1659567139" sldId="270"/>
        </pc:sldMkLst>
        <pc:spChg chg="mod">
          <ac:chgData name="Thomas, Jaimie" userId="S::n01374382@unf.edu::047937a0-fddc-4318-97cb-48b03458f1d7" providerId="AD" clId="Web-{E7BB56E8-5A43-3709-AEC4-B888B8472786}" dt="2020-04-02T17:49:10.252" v="579"/>
          <ac:spMkLst>
            <pc:docMk/>
            <pc:sldMk cId="1659567139" sldId="270"/>
            <ac:spMk id="2" creationId="{345E2B92-0DDC-4842-8E90-B35F346020F8}"/>
          </ac:spMkLst>
        </pc:spChg>
        <pc:spChg chg="mod ord">
          <ac:chgData name="Thomas, Jaimie" userId="S::n01374382@unf.edu::047937a0-fddc-4318-97cb-48b03458f1d7" providerId="AD" clId="Web-{E7BB56E8-5A43-3709-AEC4-B888B8472786}" dt="2020-04-02T17:49:10.252" v="579"/>
          <ac:spMkLst>
            <pc:docMk/>
            <pc:sldMk cId="1659567139" sldId="270"/>
            <ac:spMk id="3" creationId="{E5FFD548-4FA9-4270-970C-7C40619996FB}"/>
          </ac:spMkLst>
        </pc:spChg>
        <pc:spChg chg="del">
          <ac:chgData name="Thomas, Jaimie" userId="S::n01374382@unf.edu::047937a0-fddc-4318-97cb-48b03458f1d7" providerId="AD" clId="Web-{E7BB56E8-5A43-3709-AEC4-B888B8472786}" dt="2020-04-02T17:49:06.283" v="578"/>
          <ac:spMkLst>
            <pc:docMk/>
            <pc:sldMk cId="1659567139" sldId="270"/>
            <ac:spMk id="4" creationId="{4A195798-BEE5-4663-BA5E-4042D7B0F772}"/>
          </ac:spMkLst>
        </pc:spChg>
        <pc:spChg chg="add mod">
          <ac:chgData name="Thomas, Jaimie" userId="S::n01374382@unf.edu::047937a0-fddc-4318-97cb-48b03458f1d7" providerId="AD" clId="Web-{E7BB56E8-5A43-3709-AEC4-B888B8472786}" dt="2020-04-02T17:49:55.784" v="601" actId="20577"/>
          <ac:spMkLst>
            <pc:docMk/>
            <pc:sldMk cId="1659567139" sldId="270"/>
            <ac:spMk id="7" creationId="{C4547BED-F6BB-485E-970E-881090522822}"/>
          </ac:spMkLst>
        </pc:spChg>
        <pc:spChg chg="add">
          <ac:chgData name="Thomas, Jaimie" userId="S::n01374382@unf.edu::047937a0-fddc-4318-97cb-48b03458f1d7" providerId="AD" clId="Web-{E7BB56E8-5A43-3709-AEC4-B888B8472786}" dt="2020-04-02T17:49:10.252" v="579"/>
          <ac:spMkLst>
            <pc:docMk/>
            <pc:sldMk cId="1659567139" sldId="270"/>
            <ac:spMk id="14" creationId="{4AC0CD9D-7610-4620-93B4-798CCD9AB581}"/>
          </ac:spMkLst>
        </pc:spChg>
        <pc:spChg chg="add">
          <ac:chgData name="Thomas, Jaimie" userId="S::n01374382@unf.edu::047937a0-fddc-4318-97cb-48b03458f1d7" providerId="AD" clId="Web-{E7BB56E8-5A43-3709-AEC4-B888B8472786}" dt="2020-04-02T17:49:10.252" v="579"/>
          <ac:spMkLst>
            <pc:docMk/>
            <pc:sldMk cId="1659567139" sldId="270"/>
            <ac:spMk id="20" creationId="{DE4D62F9-188E-4530-84C2-24BDEE4BEB82}"/>
          </ac:spMkLst>
        </pc:spChg>
        <pc:spChg chg="add">
          <ac:chgData name="Thomas, Jaimie" userId="S::n01374382@unf.edu::047937a0-fddc-4318-97cb-48b03458f1d7" providerId="AD" clId="Web-{E7BB56E8-5A43-3709-AEC4-B888B8472786}" dt="2020-04-02T17:49:10.252" v="579"/>
          <ac:spMkLst>
            <pc:docMk/>
            <pc:sldMk cId="1659567139" sldId="270"/>
            <ac:spMk id="22" creationId="{B4AAD3FD-83A5-4B89-9F8F-01B8870865BE}"/>
          </ac:spMkLst>
        </pc:spChg>
        <pc:spChg chg="add">
          <ac:chgData name="Thomas, Jaimie" userId="S::n01374382@unf.edu::047937a0-fddc-4318-97cb-48b03458f1d7" providerId="AD" clId="Web-{E7BB56E8-5A43-3709-AEC4-B888B8472786}" dt="2020-04-02T17:49:10.252" v="579"/>
          <ac:spMkLst>
            <pc:docMk/>
            <pc:sldMk cId="1659567139" sldId="270"/>
            <ac:spMk id="24" creationId="{61752F1D-FC0F-4103-9584-630E643CCDA6}"/>
          </ac:spMkLst>
        </pc:spChg>
        <pc:spChg chg="add">
          <ac:chgData name="Thomas, Jaimie" userId="S::n01374382@unf.edu::047937a0-fddc-4318-97cb-48b03458f1d7" providerId="AD" clId="Web-{E7BB56E8-5A43-3709-AEC4-B888B8472786}" dt="2020-04-02T17:49:10.252" v="579"/>
          <ac:spMkLst>
            <pc:docMk/>
            <pc:sldMk cId="1659567139" sldId="270"/>
            <ac:spMk id="26" creationId="{70151CB7-E7DE-4917-B831-01DF9CE01306}"/>
          </ac:spMkLst>
        </pc:spChg>
        <pc:spChg chg="add">
          <ac:chgData name="Thomas, Jaimie" userId="S::n01374382@unf.edu::047937a0-fddc-4318-97cb-48b03458f1d7" providerId="AD" clId="Web-{E7BB56E8-5A43-3709-AEC4-B888B8472786}" dt="2020-04-02T17:49:10.252" v="579"/>
          <ac:spMkLst>
            <pc:docMk/>
            <pc:sldMk cId="1659567139" sldId="270"/>
            <ac:spMk id="28" creationId="{A92A1116-1C84-41DF-B803-1F7B0883EC82}"/>
          </ac:spMkLst>
        </pc:spChg>
        <pc:picChg chg="add mod ord">
          <ac:chgData name="Thomas, Jaimie" userId="S::n01374382@unf.edu::047937a0-fddc-4318-97cb-48b03458f1d7" providerId="AD" clId="Web-{E7BB56E8-5A43-3709-AEC4-B888B8472786}" dt="2020-04-02T17:49:10.252" v="579"/>
          <ac:picMkLst>
            <pc:docMk/>
            <pc:sldMk cId="1659567139" sldId="270"/>
            <ac:picMk id="5" creationId="{44E2DA5E-C7CA-4FCF-AE6C-7AA1A5D7E2A9}"/>
          </ac:picMkLst>
        </pc:picChg>
        <pc:picChg chg="add">
          <ac:chgData name="Thomas, Jaimie" userId="S::n01374382@unf.edu::047937a0-fddc-4318-97cb-48b03458f1d7" providerId="AD" clId="Web-{E7BB56E8-5A43-3709-AEC4-B888B8472786}" dt="2020-04-02T17:49:10.252" v="579"/>
          <ac:picMkLst>
            <pc:docMk/>
            <pc:sldMk cId="1659567139" sldId="270"/>
            <ac:picMk id="10" creationId="{41B68C77-138E-4BF7-A276-BD0C78A4219F}"/>
          </ac:picMkLst>
        </pc:picChg>
        <pc:picChg chg="add">
          <ac:chgData name="Thomas, Jaimie" userId="S::n01374382@unf.edu::047937a0-fddc-4318-97cb-48b03458f1d7" providerId="AD" clId="Web-{E7BB56E8-5A43-3709-AEC4-B888B8472786}" dt="2020-04-02T17:49:10.252" v="579"/>
          <ac:picMkLst>
            <pc:docMk/>
            <pc:sldMk cId="1659567139" sldId="270"/>
            <ac:picMk id="12" creationId="{7C268552-D473-46ED-B1B8-422042C4DEF1}"/>
          </ac:picMkLst>
        </pc:picChg>
        <pc:picChg chg="add">
          <ac:chgData name="Thomas, Jaimie" userId="S::n01374382@unf.edu::047937a0-fddc-4318-97cb-48b03458f1d7" providerId="AD" clId="Web-{E7BB56E8-5A43-3709-AEC4-B888B8472786}" dt="2020-04-02T17:49:10.252" v="579"/>
          <ac:picMkLst>
            <pc:docMk/>
            <pc:sldMk cId="1659567139" sldId="270"/>
            <ac:picMk id="16" creationId="{B9238B3E-24AA-439A-B527-6C5DF6D72145}"/>
          </ac:picMkLst>
        </pc:picChg>
        <pc:picChg chg="add">
          <ac:chgData name="Thomas, Jaimie" userId="S::n01374382@unf.edu::047937a0-fddc-4318-97cb-48b03458f1d7" providerId="AD" clId="Web-{E7BB56E8-5A43-3709-AEC4-B888B8472786}" dt="2020-04-02T17:49:10.252" v="579"/>
          <ac:picMkLst>
            <pc:docMk/>
            <pc:sldMk cId="1659567139" sldId="270"/>
            <ac:picMk id="18" creationId="{69F01145-BEA3-4CBF-AA21-10077B948CA8}"/>
          </ac:picMkLst>
        </pc:picChg>
      </pc:sldChg>
      <pc:sldChg chg="addSp delSp modSp new mod setBg setClrOvrMap">
        <pc:chgData name="Thomas, Jaimie" userId="S::n01374382@unf.edu::047937a0-fddc-4318-97cb-48b03458f1d7" providerId="AD" clId="Web-{E7BB56E8-5A43-3709-AEC4-B888B8472786}" dt="2020-04-02T18:21:01.831" v="1129" actId="20577"/>
        <pc:sldMkLst>
          <pc:docMk/>
          <pc:sldMk cId="3859815237" sldId="271"/>
        </pc:sldMkLst>
        <pc:spChg chg="add del mod">
          <ac:chgData name="Thomas, Jaimie" userId="S::n01374382@unf.edu::047937a0-fddc-4318-97cb-48b03458f1d7" providerId="AD" clId="Web-{E7BB56E8-5A43-3709-AEC4-B888B8472786}" dt="2020-04-02T18:15:18.781" v="688"/>
          <ac:spMkLst>
            <pc:docMk/>
            <pc:sldMk cId="3859815237" sldId="271"/>
            <ac:spMk id="2" creationId="{EAC33A45-EEC2-49A9-8B9C-6699AC53DCD4}"/>
          </ac:spMkLst>
        </pc:spChg>
        <pc:spChg chg="add del">
          <ac:chgData name="Thomas, Jaimie" userId="S::n01374382@unf.edu::047937a0-fddc-4318-97cb-48b03458f1d7" providerId="AD" clId="Web-{E7BB56E8-5A43-3709-AEC4-B888B8472786}" dt="2020-04-02T18:13:59.702" v="644"/>
          <ac:spMkLst>
            <pc:docMk/>
            <pc:sldMk cId="3859815237" sldId="271"/>
            <ac:spMk id="3" creationId="{DD2F1F38-406D-4B74-B006-BC980D2EE9D6}"/>
          </ac:spMkLst>
        </pc:spChg>
        <pc:spChg chg="add del">
          <ac:chgData name="Thomas, Jaimie" userId="S::n01374382@unf.edu::047937a0-fddc-4318-97cb-48b03458f1d7" providerId="AD" clId="Web-{E7BB56E8-5A43-3709-AEC4-B888B8472786}" dt="2020-04-02T18:13:10.733" v="642"/>
          <ac:spMkLst>
            <pc:docMk/>
            <pc:sldMk cId="3859815237" sldId="271"/>
            <ac:spMk id="7" creationId="{AEBE9F1A-B38D-446E-83AE-14B17CE77FF2}"/>
          </ac:spMkLst>
        </pc:spChg>
        <pc:spChg chg="add del">
          <ac:chgData name="Thomas, Jaimie" userId="S::n01374382@unf.edu::047937a0-fddc-4318-97cb-48b03458f1d7" providerId="AD" clId="Web-{E7BB56E8-5A43-3709-AEC4-B888B8472786}" dt="2020-04-02T18:12:46.233" v="640"/>
          <ac:spMkLst>
            <pc:docMk/>
            <pc:sldMk cId="3859815237" sldId="271"/>
            <ac:spMk id="8" creationId="{10EFD1B2-78C6-45BC-BB29-81E3046F50F7}"/>
          </ac:spMkLst>
        </pc:spChg>
        <pc:spChg chg="add del">
          <ac:chgData name="Thomas, Jaimie" userId="S::n01374382@unf.edu::047937a0-fddc-4318-97cb-48b03458f1d7" providerId="AD" clId="Web-{E7BB56E8-5A43-3709-AEC4-B888B8472786}" dt="2020-04-02T18:12:46.233" v="640"/>
          <ac:spMkLst>
            <pc:docMk/>
            <pc:sldMk cId="3859815237" sldId="271"/>
            <ac:spMk id="11" creationId="{B4AAD3FD-83A5-4B89-9F8F-01B8870865BE}"/>
          </ac:spMkLst>
        </pc:spChg>
        <pc:spChg chg="add del">
          <ac:chgData name="Thomas, Jaimie" userId="S::n01374382@unf.edu::047937a0-fddc-4318-97cb-48b03458f1d7" providerId="AD" clId="Web-{E7BB56E8-5A43-3709-AEC4-B888B8472786}" dt="2020-04-02T18:12:46.233" v="640"/>
          <ac:spMkLst>
            <pc:docMk/>
            <pc:sldMk cId="3859815237" sldId="271"/>
            <ac:spMk id="13" creationId="{61752F1D-FC0F-4103-9584-630E643CCDA6}"/>
          </ac:spMkLst>
        </pc:spChg>
        <pc:spChg chg="add del">
          <ac:chgData name="Thomas, Jaimie" userId="S::n01374382@unf.edu::047937a0-fddc-4318-97cb-48b03458f1d7" providerId="AD" clId="Web-{E7BB56E8-5A43-3709-AEC4-B888B8472786}" dt="2020-04-02T18:12:46.233" v="640"/>
          <ac:spMkLst>
            <pc:docMk/>
            <pc:sldMk cId="3859815237" sldId="271"/>
            <ac:spMk id="15" creationId="{70151CB7-E7DE-4917-B831-01DF9CE01306}"/>
          </ac:spMkLst>
        </pc:spChg>
        <pc:spChg chg="add del">
          <ac:chgData name="Thomas, Jaimie" userId="S::n01374382@unf.edu::047937a0-fddc-4318-97cb-48b03458f1d7" providerId="AD" clId="Web-{E7BB56E8-5A43-3709-AEC4-B888B8472786}" dt="2020-04-02T18:12:46.233" v="640"/>
          <ac:spMkLst>
            <pc:docMk/>
            <pc:sldMk cId="3859815237" sldId="271"/>
            <ac:spMk id="17" creationId="{A92A1116-1C84-41DF-B803-1F7B0883EC82}"/>
          </ac:spMkLst>
        </pc:spChg>
        <pc:spChg chg="add del">
          <ac:chgData name="Thomas, Jaimie" userId="S::n01374382@unf.edu::047937a0-fddc-4318-97cb-48b03458f1d7" providerId="AD" clId="Web-{E7BB56E8-5A43-3709-AEC4-B888B8472786}" dt="2020-04-02T18:13:10.733" v="642"/>
          <ac:spMkLst>
            <pc:docMk/>
            <pc:sldMk cId="3859815237" sldId="271"/>
            <ac:spMk id="19" creationId="{5E3EB826-A471-488F-9E8A-D65528A3C0CA}"/>
          </ac:spMkLst>
        </pc:spChg>
        <pc:spChg chg="add del">
          <ac:chgData name="Thomas, Jaimie" userId="S::n01374382@unf.edu::047937a0-fddc-4318-97cb-48b03458f1d7" providerId="AD" clId="Web-{E7BB56E8-5A43-3709-AEC4-B888B8472786}" dt="2020-04-02T18:14:26.906" v="646"/>
          <ac:spMkLst>
            <pc:docMk/>
            <pc:sldMk cId="3859815237" sldId="271"/>
            <ac:spMk id="20" creationId="{AEBE9F1A-B38D-446E-83AE-14B17CE77FF2}"/>
          </ac:spMkLst>
        </pc:spChg>
        <pc:spChg chg="add del">
          <ac:chgData name="Thomas, Jaimie" userId="S::n01374382@unf.edu::047937a0-fddc-4318-97cb-48b03458f1d7" providerId="AD" clId="Web-{E7BB56E8-5A43-3709-AEC4-B888B8472786}" dt="2020-04-02T18:13:10.733" v="642"/>
          <ac:spMkLst>
            <pc:docMk/>
            <pc:sldMk cId="3859815237" sldId="271"/>
            <ac:spMk id="21" creationId="{DFB3CEA1-88D9-42FB-88ED-1E9807FE6596}"/>
          </ac:spMkLst>
        </pc:spChg>
        <pc:spChg chg="add del">
          <ac:chgData name="Thomas, Jaimie" userId="S::n01374382@unf.edu::047937a0-fddc-4318-97cb-48b03458f1d7" providerId="AD" clId="Web-{E7BB56E8-5A43-3709-AEC4-B888B8472786}" dt="2020-04-02T18:14:51.578" v="652"/>
          <ac:spMkLst>
            <pc:docMk/>
            <pc:sldMk cId="3859815237" sldId="271"/>
            <ac:spMk id="22" creationId="{A26E2FAE-FA60-497B-B2CB-7702C6FF3A3F}"/>
          </ac:spMkLst>
        </pc:spChg>
        <pc:spChg chg="add del">
          <ac:chgData name="Thomas, Jaimie" userId="S::n01374382@unf.edu::047937a0-fddc-4318-97cb-48b03458f1d7" providerId="AD" clId="Web-{E7BB56E8-5A43-3709-AEC4-B888B8472786}" dt="2020-04-02T18:13:10.733" v="642"/>
          <ac:spMkLst>
            <pc:docMk/>
            <pc:sldMk cId="3859815237" sldId="271"/>
            <ac:spMk id="23" creationId="{9A6C928E-4252-4F33-8C34-E50A12A3170B}"/>
          </ac:spMkLst>
        </pc:spChg>
        <pc:spChg chg="add del mod">
          <ac:chgData name="Thomas, Jaimie" userId="S::n01374382@unf.edu::047937a0-fddc-4318-97cb-48b03458f1d7" providerId="AD" clId="Web-{E7BB56E8-5A43-3709-AEC4-B888B8472786}" dt="2020-04-02T18:14:51.578" v="652"/>
          <ac:spMkLst>
            <pc:docMk/>
            <pc:sldMk cId="3859815237" sldId="271"/>
            <ac:spMk id="24" creationId="{3C1AF312-7058-48DA-9744-EAA9EED30CC4}"/>
          </ac:spMkLst>
        </pc:spChg>
        <pc:spChg chg="add del">
          <ac:chgData name="Thomas, Jaimie" userId="S::n01374382@unf.edu::047937a0-fddc-4318-97cb-48b03458f1d7" providerId="AD" clId="Web-{E7BB56E8-5A43-3709-AEC4-B888B8472786}" dt="2020-04-02T18:14:42.015" v="649"/>
          <ac:spMkLst>
            <pc:docMk/>
            <pc:sldMk cId="3859815237" sldId="271"/>
            <ac:spMk id="26" creationId="{61515115-95FB-41E0-86F3-8744438C09D0}"/>
          </ac:spMkLst>
        </pc:spChg>
        <pc:spChg chg="add del">
          <ac:chgData name="Thomas, Jaimie" userId="S::n01374382@unf.edu::047937a0-fddc-4318-97cb-48b03458f1d7" providerId="AD" clId="Web-{E7BB56E8-5A43-3709-AEC4-B888B8472786}" dt="2020-04-02T18:14:42.015" v="649"/>
          <ac:spMkLst>
            <pc:docMk/>
            <pc:sldMk cId="3859815237" sldId="271"/>
            <ac:spMk id="28" creationId="{8222A33F-BE2D-4D69-92A0-5DF8B17BAACA}"/>
          </ac:spMkLst>
        </pc:spChg>
        <pc:spChg chg="add del">
          <ac:chgData name="Thomas, Jaimie" userId="S::n01374382@unf.edu::047937a0-fddc-4318-97cb-48b03458f1d7" providerId="AD" clId="Web-{E7BB56E8-5A43-3709-AEC4-B888B8472786}" dt="2020-04-02T18:14:26.906" v="646"/>
          <ac:spMkLst>
            <pc:docMk/>
            <pc:sldMk cId="3859815237" sldId="271"/>
            <ac:spMk id="29" creationId="{5E3EB826-A471-488F-9E8A-D65528A3C0CA}"/>
          </ac:spMkLst>
        </pc:spChg>
        <pc:spChg chg="add del">
          <ac:chgData name="Thomas, Jaimie" userId="S::n01374382@unf.edu::047937a0-fddc-4318-97cb-48b03458f1d7" providerId="AD" clId="Web-{E7BB56E8-5A43-3709-AEC4-B888B8472786}" dt="2020-04-02T18:14:42.015" v="649"/>
          <ac:spMkLst>
            <pc:docMk/>
            <pc:sldMk cId="3859815237" sldId="271"/>
            <ac:spMk id="30" creationId="{CE1C74D0-9609-468A-9597-5D87C8A42B58}"/>
          </ac:spMkLst>
        </pc:spChg>
        <pc:spChg chg="add del">
          <ac:chgData name="Thomas, Jaimie" userId="S::n01374382@unf.edu::047937a0-fddc-4318-97cb-48b03458f1d7" providerId="AD" clId="Web-{E7BB56E8-5A43-3709-AEC4-B888B8472786}" dt="2020-04-02T18:14:26.906" v="646"/>
          <ac:spMkLst>
            <pc:docMk/>
            <pc:sldMk cId="3859815237" sldId="271"/>
            <ac:spMk id="31" creationId="{DFB3CEA1-88D9-42FB-88ED-1E9807FE6596}"/>
          </ac:spMkLst>
        </pc:spChg>
        <pc:spChg chg="add del">
          <ac:chgData name="Thomas, Jaimie" userId="S::n01374382@unf.edu::047937a0-fddc-4318-97cb-48b03458f1d7" providerId="AD" clId="Web-{E7BB56E8-5A43-3709-AEC4-B888B8472786}" dt="2020-04-02T18:14:51.547" v="651"/>
          <ac:spMkLst>
            <pc:docMk/>
            <pc:sldMk cId="3859815237" sldId="271"/>
            <ac:spMk id="32" creationId="{5F3FC718-FDE3-4EF7-921E-A5F374EAF824}"/>
          </ac:spMkLst>
        </pc:spChg>
        <pc:spChg chg="add del">
          <ac:chgData name="Thomas, Jaimie" userId="S::n01374382@unf.edu::047937a0-fddc-4318-97cb-48b03458f1d7" providerId="AD" clId="Web-{E7BB56E8-5A43-3709-AEC4-B888B8472786}" dt="2020-04-02T18:14:26.906" v="646"/>
          <ac:spMkLst>
            <pc:docMk/>
            <pc:sldMk cId="3859815237" sldId="271"/>
            <ac:spMk id="33" creationId="{9A6C928E-4252-4F33-8C34-E50A12A3170B}"/>
          </ac:spMkLst>
        </pc:spChg>
        <pc:spChg chg="add del">
          <ac:chgData name="Thomas, Jaimie" userId="S::n01374382@unf.edu::047937a0-fddc-4318-97cb-48b03458f1d7" providerId="AD" clId="Web-{E7BB56E8-5A43-3709-AEC4-B888B8472786}" dt="2020-04-02T18:14:51.547" v="651"/>
          <ac:spMkLst>
            <pc:docMk/>
            <pc:sldMk cId="3859815237" sldId="271"/>
            <ac:spMk id="34" creationId="{FAA0F719-3DC8-4F08-AD8F-5A845658CB9D}"/>
          </ac:spMkLst>
        </pc:spChg>
        <pc:spChg chg="add del">
          <ac:chgData name="Thomas, Jaimie" userId="S::n01374382@unf.edu::047937a0-fddc-4318-97cb-48b03458f1d7" providerId="AD" clId="Web-{E7BB56E8-5A43-3709-AEC4-B888B8472786}" dt="2020-04-02T18:14:42.015" v="649"/>
          <ac:spMkLst>
            <pc:docMk/>
            <pc:sldMk cId="3859815237" sldId="271"/>
            <ac:spMk id="35" creationId="{C137128D-E594-4905-9F76-E385F0831D60}"/>
          </ac:spMkLst>
        </pc:spChg>
        <pc:spChg chg="add del">
          <ac:chgData name="Thomas, Jaimie" userId="S::n01374382@unf.edu::047937a0-fddc-4318-97cb-48b03458f1d7" providerId="AD" clId="Web-{E7BB56E8-5A43-3709-AEC4-B888B8472786}" dt="2020-04-02T18:14:51.547" v="651"/>
          <ac:spMkLst>
            <pc:docMk/>
            <pc:sldMk cId="3859815237" sldId="271"/>
            <ac:spMk id="36" creationId="{7DCB61BE-FA0F-4EFB-BE0E-268BAD8E30D6}"/>
          </ac:spMkLst>
        </pc:spChg>
        <pc:spChg chg="add del">
          <ac:chgData name="Thomas, Jaimie" userId="S::n01374382@unf.edu::047937a0-fddc-4318-97cb-48b03458f1d7" providerId="AD" clId="Web-{E7BB56E8-5A43-3709-AEC4-B888B8472786}" dt="2020-04-02T18:14:51.547" v="651"/>
          <ac:spMkLst>
            <pc:docMk/>
            <pc:sldMk cId="3859815237" sldId="271"/>
            <ac:spMk id="37" creationId="{A4B31EAA-7423-46F7-9B90-4AB2B09C35C4}"/>
          </ac:spMkLst>
        </pc:spChg>
        <pc:spChg chg="add del">
          <ac:chgData name="Thomas, Jaimie" userId="S::n01374382@unf.edu::047937a0-fddc-4318-97cb-48b03458f1d7" providerId="AD" clId="Web-{E7BB56E8-5A43-3709-AEC4-B888B8472786}" dt="2020-04-02T18:15:18.781" v="688"/>
          <ac:spMkLst>
            <pc:docMk/>
            <pc:sldMk cId="3859815237" sldId="271"/>
            <ac:spMk id="39" creationId="{DE4D62F9-188E-4530-84C2-24BDEE4BEB82}"/>
          </ac:spMkLst>
        </pc:spChg>
        <pc:spChg chg="add del">
          <ac:chgData name="Thomas, Jaimie" userId="S::n01374382@unf.edu::047937a0-fddc-4318-97cb-48b03458f1d7" providerId="AD" clId="Web-{E7BB56E8-5A43-3709-AEC4-B888B8472786}" dt="2020-04-02T18:15:18.781" v="688"/>
          <ac:spMkLst>
            <pc:docMk/>
            <pc:sldMk cId="3859815237" sldId="271"/>
            <ac:spMk id="41" creationId="{757B325C-3E35-45CF-9D07-3BCB281F3B9C}"/>
          </ac:spMkLst>
        </pc:spChg>
        <pc:spChg chg="add del">
          <ac:chgData name="Thomas, Jaimie" userId="S::n01374382@unf.edu::047937a0-fddc-4318-97cb-48b03458f1d7" providerId="AD" clId="Web-{E7BB56E8-5A43-3709-AEC4-B888B8472786}" dt="2020-04-02T18:15:18.781" v="688"/>
          <ac:spMkLst>
            <pc:docMk/>
            <pc:sldMk cId="3859815237" sldId="271"/>
            <ac:spMk id="42" creationId="{4AC0CD9D-7610-4620-93B4-798CCD9AB581}"/>
          </ac:spMkLst>
        </pc:spChg>
        <pc:spChg chg="add del">
          <ac:chgData name="Thomas, Jaimie" userId="S::n01374382@unf.edu::047937a0-fddc-4318-97cb-48b03458f1d7" providerId="AD" clId="Web-{E7BB56E8-5A43-3709-AEC4-B888B8472786}" dt="2020-04-02T18:15:18.781" v="688"/>
          <ac:spMkLst>
            <pc:docMk/>
            <pc:sldMk cId="3859815237" sldId="271"/>
            <ac:spMk id="43" creationId="{C24BEC42-AFF3-40D1-93A2-A27A42E1E23C}"/>
          </ac:spMkLst>
        </pc:spChg>
        <pc:spChg chg="add del">
          <ac:chgData name="Thomas, Jaimie" userId="S::n01374382@unf.edu::047937a0-fddc-4318-97cb-48b03458f1d7" providerId="AD" clId="Web-{E7BB56E8-5A43-3709-AEC4-B888B8472786}" dt="2020-04-02T18:15:18.781" v="688"/>
          <ac:spMkLst>
            <pc:docMk/>
            <pc:sldMk cId="3859815237" sldId="271"/>
            <ac:spMk id="45" creationId="{608F427C-1EC9-4280-9367-F2B3AA063E82}"/>
          </ac:spMkLst>
        </pc:spChg>
        <pc:spChg chg="add del">
          <ac:chgData name="Thomas, Jaimie" userId="S::n01374382@unf.edu::047937a0-fddc-4318-97cb-48b03458f1d7" providerId="AD" clId="Web-{E7BB56E8-5A43-3709-AEC4-B888B8472786}" dt="2020-04-02T18:15:18.781" v="688"/>
          <ac:spMkLst>
            <pc:docMk/>
            <pc:sldMk cId="3859815237" sldId="271"/>
            <ac:spMk id="47" creationId="{F98810A7-E114-447A-A7D6-69B27CFB5650}"/>
          </ac:spMkLst>
        </pc:spChg>
        <pc:spChg chg="add mod">
          <ac:chgData name="Thomas, Jaimie" userId="S::n01374382@unf.edu::047937a0-fddc-4318-97cb-48b03458f1d7" providerId="AD" clId="Web-{E7BB56E8-5A43-3709-AEC4-B888B8472786}" dt="2020-04-02T18:21:01.831" v="1129" actId="20577"/>
          <ac:spMkLst>
            <pc:docMk/>
            <pc:sldMk cId="3859815237" sldId="271"/>
            <ac:spMk id="51" creationId="{3A61C75F-5986-4D92-9E2C-BBBF7B185F8A}"/>
          </ac:spMkLst>
        </pc:spChg>
        <pc:spChg chg="add">
          <ac:chgData name="Thomas, Jaimie" userId="S::n01374382@unf.edu::047937a0-fddc-4318-97cb-48b03458f1d7" providerId="AD" clId="Web-{E7BB56E8-5A43-3709-AEC4-B888B8472786}" dt="2020-04-02T18:15:18.781" v="688"/>
          <ac:spMkLst>
            <pc:docMk/>
            <pc:sldMk cId="3859815237" sldId="271"/>
            <ac:spMk id="54" creationId="{B4AAD3FD-83A5-4B89-9F8F-01B8870865BE}"/>
          </ac:spMkLst>
        </pc:spChg>
        <pc:spChg chg="add">
          <ac:chgData name="Thomas, Jaimie" userId="S::n01374382@unf.edu::047937a0-fddc-4318-97cb-48b03458f1d7" providerId="AD" clId="Web-{E7BB56E8-5A43-3709-AEC4-B888B8472786}" dt="2020-04-02T18:15:18.781" v="688"/>
          <ac:spMkLst>
            <pc:docMk/>
            <pc:sldMk cId="3859815237" sldId="271"/>
            <ac:spMk id="56" creationId="{61752F1D-FC0F-4103-9584-630E643CCDA6}"/>
          </ac:spMkLst>
        </pc:spChg>
        <pc:spChg chg="add">
          <ac:chgData name="Thomas, Jaimie" userId="S::n01374382@unf.edu::047937a0-fddc-4318-97cb-48b03458f1d7" providerId="AD" clId="Web-{E7BB56E8-5A43-3709-AEC4-B888B8472786}" dt="2020-04-02T18:15:18.781" v="688"/>
          <ac:spMkLst>
            <pc:docMk/>
            <pc:sldMk cId="3859815237" sldId="271"/>
            <ac:spMk id="58" creationId="{70151CB7-E7DE-4917-B831-01DF9CE01306}"/>
          </ac:spMkLst>
        </pc:spChg>
        <pc:spChg chg="add">
          <ac:chgData name="Thomas, Jaimie" userId="S::n01374382@unf.edu::047937a0-fddc-4318-97cb-48b03458f1d7" providerId="AD" clId="Web-{E7BB56E8-5A43-3709-AEC4-B888B8472786}" dt="2020-04-02T18:15:18.781" v="688"/>
          <ac:spMkLst>
            <pc:docMk/>
            <pc:sldMk cId="3859815237" sldId="271"/>
            <ac:spMk id="60" creationId="{A92A1116-1C84-41DF-B803-1F7B0883EC82}"/>
          </ac:spMkLst>
        </pc:spChg>
        <pc:picChg chg="add del mod ord">
          <ac:chgData name="Thomas, Jaimie" userId="S::n01374382@unf.edu::047937a0-fddc-4318-97cb-48b03458f1d7" providerId="AD" clId="Web-{E7BB56E8-5A43-3709-AEC4-B888B8472786}" dt="2020-04-02T18:13:12.468" v="643"/>
          <ac:picMkLst>
            <pc:docMk/>
            <pc:sldMk cId="3859815237" sldId="271"/>
            <ac:picMk id="4" creationId="{7331DD25-117D-433B-BB3F-9FC1AC81CD17}"/>
          </ac:picMkLst>
        </pc:picChg>
        <pc:picChg chg="add del">
          <ac:chgData name="Thomas, Jaimie" userId="S::n01374382@unf.edu::047937a0-fddc-4318-97cb-48b03458f1d7" providerId="AD" clId="Web-{E7BB56E8-5A43-3709-AEC4-B888B8472786}" dt="2020-04-02T18:13:10.733" v="642"/>
          <ac:picMkLst>
            <pc:docMk/>
            <pc:sldMk cId="3859815237" sldId="271"/>
            <ac:picMk id="6" creationId="{7F5C92A3-369B-43F3-BDCE-E560B1B0EC89}"/>
          </ac:picMkLst>
        </pc:picChg>
        <pc:picChg chg="add del">
          <ac:chgData name="Thomas, Jaimie" userId="S::n01374382@unf.edu::047937a0-fddc-4318-97cb-48b03458f1d7" providerId="AD" clId="Web-{E7BB56E8-5A43-3709-AEC4-B888B8472786}" dt="2020-04-02T18:13:10.733" v="642"/>
          <ac:picMkLst>
            <pc:docMk/>
            <pc:sldMk cId="3859815237" sldId="271"/>
            <ac:picMk id="9" creationId="{C9ECDD5C-152A-4CC7-8333-0F367B3A62EA}"/>
          </ac:picMkLst>
        </pc:picChg>
        <pc:picChg chg="add del">
          <ac:chgData name="Thomas, Jaimie" userId="S::n01374382@unf.edu::047937a0-fddc-4318-97cb-48b03458f1d7" providerId="AD" clId="Web-{E7BB56E8-5A43-3709-AEC4-B888B8472786}" dt="2020-04-02T18:13:10.733" v="642"/>
          <ac:picMkLst>
            <pc:docMk/>
            <pc:sldMk cId="3859815237" sldId="271"/>
            <ac:picMk id="10" creationId="{915B5014-A7EC-4BA6-9C83-8840CF81DB28}"/>
          </ac:picMkLst>
        </pc:picChg>
        <pc:picChg chg="add del">
          <ac:chgData name="Thomas, Jaimie" userId="S::n01374382@unf.edu::047937a0-fddc-4318-97cb-48b03458f1d7" providerId="AD" clId="Web-{E7BB56E8-5A43-3709-AEC4-B888B8472786}" dt="2020-04-02T18:13:10.733" v="642"/>
          <ac:picMkLst>
            <pc:docMk/>
            <pc:sldMk cId="3859815237" sldId="271"/>
            <ac:picMk id="12" creationId="{022C43AB-86D7-420D-8AD7-DC0A15FDD0AF}"/>
          </ac:picMkLst>
        </pc:picChg>
        <pc:picChg chg="add mod ord">
          <ac:chgData name="Thomas, Jaimie" userId="S::n01374382@unf.edu::047937a0-fddc-4318-97cb-48b03458f1d7" providerId="AD" clId="Web-{E7BB56E8-5A43-3709-AEC4-B888B8472786}" dt="2020-04-02T18:15:18.781" v="688"/>
          <ac:picMkLst>
            <pc:docMk/>
            <pc:sldMk cId="3859815237" sldId="271"/>
            <ac:picMk id="14" creationId="{C32F2548-036D-488C-ABC7-D0923A87DAFD}"/>
          </ac:picMkLst>
        </pc:picChg>
        <pc:picChg chg="add del">
          <ac:chgData name="Thomas, Jaimie" userId="S::n01374382@unf.edu::047937a0-fddc-4318-97cb-48b03458f1d7" providerId="AD" clId="Web-{E7BB56E8-5A43-3709-AEC4-B888B8472786}" dt="2020-04-02T18:14:26.906" v="646"/>
          <ac:picMkLst>
            <pc:docMk/>
            <pc:sldMk cId="3859815237" sldId="271"/>
            <ac:picMk id="16" creationId="{C9ECDD5C-152A-4CC7-8333-0F367B3A62EA}"/>
          </ac:picMkLst>
        </pc:picChg>
        <pc:picChg chg="add del">
          <ac:chgData name="Thomas, Jaimie" userId="S::n01374382@unf.edu::047937a0-fddc-4318-97cb-48b03458f1d7" providerId="AD" clId="Web-{E7BB56E8-5A43-3709-AEC4-B888B8472786}" dt="2020-04-02T18:14:26.906" v="646"/>
          <ac:picMkLst>
            <pc:docMk/>
            <pc:sldMk cId="3859815237" sldId="271"/>
            <ac:picMk id="18" creationId="{7F5C92A3-369B-43F3-BDCE-E560B1B0EC89}"/>
          </ac:picMkLst>
        </pc:picChg>
        <pc:picChg chg="add del">
          <ac:chgData name="Thomas, Jaimie" userId="S::n01374382@unf.edu::047937a0-fddc-4318-97cb-48b03458f1d7" providerId="AD" clId="Web-{E7BB56E8-5A43-3709-AEC4-B888B8472786}" dt="2020-04-02T18:14:26.906" v="646"/>
          <ac:picMkLst>
            <pc:docMk/>
            <pc:sldMk cId="3859815237" sldId="271"/>
            <ac:picMk id="25" creationId="{915B5014-A7EC-4BA6-9C83-8840CF81DB28}"/>
          </ac:picMkLst>
        </pc:picChg>
        <pc:picChg chg="add del">
          <ac:chgData name="Thomas, Jaimie" userId="S::n01374382@unf.edu::047937a0-fddc-4318-97cb-48b03458f1d7" providerId="AD" clId="Web-{E7BB56E8-5A43-3709-AEC4-B888B8472786}" dt="2020-04-02T18:14:26.906" v="646"/>
          <ac:picMkLst>
            <pc:docMk/>
            <pc:sldMk cId="3859815237" sldId="271"/>
            <ac:picMk id="27" creationId="{022C43AB-86D7-420D-8AD7-DC0A15FDD0AF}"/>
          </ac:picMkLst>
        </pc:picChg>
        <pc:picChg chg="add del">
          <ac:chgData name="Thomas, Jaimie" userId="S::n01374382@unf.edu::047937a0-fddc-4318-97cb-48b03458f1d7" providerId="AD" clId="Web-{E7BB56E8-5A43-3709-AEC4-B888B8472786}" dt="2020-04-02T18:15:18.781" v="688"/>
          <ac:picMkLst>
            <pc:docMk/>
            <pc:sldMk cId="3859815237" sldId="271"/>
            <ac:picMk id="38" creationId="{41B68C77-138E-4BF7-A276-BD0C78A4219F}"/>
          </ac:picMkLst>
        </pc:picChg>
        <pc:picChg chg="add del">
          <ac:chgData name="Thomas, Jaimie" userId="S::n01374382@unf.edu::047937a0-fddc-4318-97cb-48b03458f1d7" providerId="AD" clId="Web-{E7BB56E8-5A43-3709-AEC4-B888B8472786}" dt="2020-04-02T18:15:18.781" v="688"/>
          <ac:picMkLst>
            <pc:docMk/>
            <pc:sldMk cId="3859815237" sldId="271"/>
            <ac:picMk id="40" creationId="{7C268552-D473-46ED-B1B8-422042C4DEF1}"/>
          </ac:picMkLst>
        </pc:picChg>
        <pc:picChg chg="add del">
          <ac:chgData name="Thomas, Jaimie" userId="S::n01374382@unf.edu::047937a0-fddc-4318-97cb-48b03458f1d7" providerId="AD" clId="Web-{E7BB56E8-5A43-3709-AEC4-B888B8472786}" dt="2020-04-02T18:15:18.781" v="688"/>
          <ac:picMkLst>
            <pc:docMk/>
            <pc:sldMk cId="3859815237" sldId="271"/>
            <ac:picMk id="44" creationId="{B9238B3E-24AA-439A-B527-6C5DF6D72145}"/>
          </ac:picMkLst>
        </pc:picChg>
        <pc:picChg chg="add del">
          <ac:chgData name="Thomas, Jaimie" userId="S::n01374382@unf.edu::047937a0-fddc-4318-97cb-48b03458f1d7" providerId="AD" clId="Web-{E7BB56E8-5A43-3709-AEC4-B888B8472786}" dt="2020-04-02T18:15:18.781" v="688"/>
          <ac:picMkLst>
            <pc:docMk/>
            <pc:sldMk cId="3859815237" sldId="271"/>
            <ac:picMk id="46" creationId="{69F01145-BEA3-4CBF-AA21-10077B948CA8}"/>
          </ac:picMkLst>
        </pc:picChg>
      </pc:sldChg>
    </pc:docChg>
  </pc:docChgLst>
  <pc:docChgLst>
    <pc:chgData name="McCright, Austin" userId="S::n01145618@unf.edu::82b7c4e5-e23f-4f93-a53c-7e66e6d5f390" providerId="AD" clId="Web-{564292C8-6B49-BDF7-CE46-5C6A4ABDB6CF}"/>
    <pc:docChg chg="modSld">
      <pc:chgData name="McCright, Austin" userId="S::n01145618@unf.edu::82b7c4e5-e23f-4f93-a53c-7e66e6d5f390" providerId="AD" clId="Web-{564292C8-6B49-BDF7-CE46-5C6A4ABDB6CF}" dt="2020-04-06T14:59:30.853" v="28" actId="20577"/>
      <pc:docMkLst>
        <pc:docMk/>
      </pc:docMkLst>
      <pc:sldChg chg="delCm">
        <pc:chgData name="McCright, Austin" userId="S::n01145618@unf.edu::82b7c4e5-e23f-4f93-a53c-7e66e6d5f390" providerId="AD" clId="Web-{564292C8-6B49-BDF7-CE46-5C6A4ABDB6CF}" dt="2020-04-06T14:49:40.283" v="0"/>
        <pc:sldMkLst>
          <pc:docMk/>
          <pc:sldMk cId="3535372651" sldId="258"/>
        </pc:sldMkLst>
      </pc:sldChg>
      <pc:sldChg chg="modSp">
        <pc:chgData name="McCright, Austin" userId="S::n01145618@unf.edu::82b7c4e5-e23f-4f93-a53c-7e66e6d5f390" providerId="AD" clId="Web-{564292C8-6B49-BDF7-CE46-5C6A4ABDB6CF}" dt="2020-04-06T14:59:30.853" v="27" actId="20577"/>
        <pc:sldMkLst>
          <pc:docMk/>
          <pc:sldMk cId="1071243942" sldId="276"/>
        </pc:sldMkLst>
        <pc:spChg chg="mod">
          <ac:chgData name="McCright, Austin" userId="S::n01145618@unf.edu::82b7c4e5-e23f-4f93-a53c-7e66e6d5f390" providerId="AD" clId="Web-{564292C8-6B49-BDF7-CE46-5C6A4ABDB6CF}" dt="2020-04-06T14:59:30.853" v="27" actId="20577"/>
          <ac:spMkLst>
            <pc:docMk/>
            <pc:sldMk cId="1071243942" sldId="276"/>
            <ac:spMk id="3" creationId="{1EA5001A-AD18-47FC-878E-1D21D2C72F72}"/>
          </ac:spMkLst>
        </pc:spChg>
      </pc:sldChg>
    </pc:docChg>
  </pc:docChgLst>
  <pc:docChgLst>
    <pc:chgData name="Borgman, Patrick" userId="S::n01054889@unf.edu::f1c9c019-dcb2-4378-bae5-e69eaec434eb" providerId="AD" clId="Web-{1D7E9384-0F64-5991-7DD6-1E355B2078CE}"/>
    <pc:docChg chg="addSld modSld">
      <pc:chgData name="Borgman, Patrick" userId="S::n01054889@unf.edu::f1c9c019-dcb2-4378-bae5-e69eaec434eb" providerId="AD" clId="Web-{1D7E9384-0F64-5991-7DD6-1E355B2078CE}" dt="2020-03-25T16:22:04.779" v="10"/>
      <pc:docMkLst>
        <pc:docMk/>
      </pc:docMkLst>
      <pc:sldChg chg="delSp modSp new">
        <pc:chgData name="Borgman, Patrick" userId="S::n01054889@unf.edu::f1c9c019-dcb2-4378-bae5-e69eaec434eb" providerId="AD" clId="Web-{1D7E9384-0F64-5991-7DD6-1E355B2078CE}" dt="2020-03-25T16:22:04.779" v="10"/>
        <pc:sldMkLst>
          <pc:docMk/>
          <pc:sldMk cId="428926607" sldId="259"/>
        </pc:sldMkLst>
        <pc:spChg chg="mod">
          <ac:chgData name="Borgman, Patrick" userId="S::n01054889@unf.edu::f1c9c019-dcb2-4378-bae5-e69eaec434eb" providerId="AD" clId="Web-{1D7E9384-0F64-5991-7DD6-1E355B2078CE}" dt="2020-03-25T16:22:00.232" v="9" actId="20577"/>
          <ac:spMkLst>
            <pc:docMk/>
            <pc:sldMk cId="428926607" sldId="259"/>
            <ac:spMk id="2" creationId="{EC628491-8DE9-450B-8987-59DB09128842}"/>
          </ac:spMkLst>
        </pc:spChg>
        <pc:spChg chg="del">
          <ac:chgData name="Borgman, Patrick" userId="S::n01054889@unf.edu::f1c9c019-dcb2-4378-bae5-e69eaec434eb" providerId="AD" clId="Web-{1D7E9384-0F64-5991-7DD6-1E355B2078CE}" dt="2020-03-25T16:22:04.779" v="10"/>
          <ac:spMkLst>
            <pc:docMk/>
            <pc:sldMk cId="428926607" sldId="259"/>
            <ac:spMk id="3" creationId="{64DC3528-EC80-4B64-B25E-54591070E97E}"/>
          </ac:spMkLst>
        </pc:spChg>
      </pc:sldChg>
    </pc:docChg>
  </pc:docChgLst>
  <pc:docChgLst>
    <pc:chgData name="Resulovic, Harun" userId="S::n01034291@unf.edu::626a72f1-ba82-4165-8f40-ab9915bf6acd" providerId="AD" clId="Web-{FF80F408-A357-CAA1-D5FB-AC2952DD38CF}"/>
    <pc:docChg chg="addSld delSld modSld">
      <pc:chgData name="Resulovic, Harun" userId="S::n01034291@unf.edu::626a72f1-ba82-4165-8f40-ab9915bf6acd" providerId="AD" clId="Web-{FF80F408-A357-CAA1-D5FB-AC2952DD38CF}" dt="2020-04-04T21:46:01.622" v="991"/>
      <pc:docMkLst>
        <pc:docMk/>
      </pc:docMkLst>
      <pc:sldChg chg="modSp">
        <pc:chgData name="Resulovic, Harun" userId="S::n01034291@unf.edu::626a72f1-ba82-4165-8f40-ab9915bf6acd" providerId="AD" clId="Web-{FF80F408-A357-CAA1-D5FB-AC2952DD38CF}" dt="2020-04-04T20:32:56.803" v="917" actId="20577"/>
        <pc:sldMkLst>
          <pc:docMk/>
          <pc:sldMk cId="826330119" sldId="269"/>
        </pc:sldMkLst>
        <pc:spChg chg="mod">
          <ac:chgData name="Resulovic, Harun" userId="S::n01034291@unf.edu::626a72f1-ba82-4165-8f40-ab9915bf6acd" providerId="AD" clId="Web-{FF80F408-A357-CAA1-D5FB-AC2952DD38CF}" dt="2020-04-04T20:26:38.340" v="670" actId="20577"/>
          <ac:spMkLst>
            <pc:docMk/>
            <pc:sldMk cId="826330119" sldId="269"/>
            <ac:spMk id="2" creationId="{E2FCFC1A-2406-416A-A193-2442568F4D80}"/>
          </ac:spMkLst>
        </pc:spChg>
        <pc:spChg chg="mod">
          <ac:chgData name="Resulovic, Harun" userId="S::n01034291@unf.edu::626a72f1-ba82-4165-8f40-ab9915bf6acd" providerId="AD" clId="Web-{FF80F408-A357-CAA1-D5FB-AC2952DD38CF}" dt="2020-04-04T20:32:56.803" v="917" actId="20577"/>
          <ac:spMkLst>
            <pc:docMk/>
            <pc:sldMk cId="826330119" sldId="269"/>
            <ac:spMk id="3" creationId="{C4343260-1CC6-4B4D-AF19-75557F06E20E}"/>
          </ac:spMkLst>
        </pc:spChg>
      </pc:sldChg>
      <pc:sldChg chg="modSp">
        <pc:chgData name="Resulovic, Harun" userId="S::n01034291@unf.edu::626a72f1-ba82-4165-8f40-ab9915bf6acd" providerId="AD" clId="Web-{FF80F408-A357-CAA1-D5FB-AC2952DD38CF}" dt="2020-04-04T20:10:44.813" v="185" actId="20577"/>
        <pc:sldMkLst>
          <pc:docMk/>
          <pc:sldMk cId="918647217" sldId="272"/>
        </pc:sldMkLst>
        <pc:spChg chg="mod">
          <ac:chgData name="Resulovic, Harun" userId="S::n01034291@unf.edu::626a72f1-ba82-4165-8f40-ab9915bf6acd" providerId="AD" clId="Web-{FF80F408-A357-CAA1-D5FB-AC2952DD38CF}" dt="2020-04-04T20:09:31.968" v="145" actId="20577"/>
          <ac:spMkLst>
            <pc:docMk/>
            <pc:sldMk cId="918647217" sldId="272"/>
            <ac:spMk id="2" creationId="{A7E453E7-9718-4E12-B920-D099E5D87422}"/>
          </ac:spMkLst>
        </pc:spChg>
        <pc:spChg chg="mod">
          <ac:chgData name="Resulovic, Harun" userId="S::n01034291@unf.edu::626a72f1-ba82-4165-8f40-ab9915bf6acd" providerId="AD" clId="Web-{FF80F408-A357-CAA1-D5FB-AC2952DD38CF}" dt="2020-04-04T20:10:44.813" v="185" actId="20577"/>
          <ac:spMkLst>
            <pc:docMk/>
            <pc:sldMk cId="918647217" sldId="272"/>
            <ac:spMk id="3" creationId="{A48A1B29-6DD3-4C53-A2C6-836280CC3240}"/>
          </ac:spMkLst>
        </pc:spChg>
      </pc:sldChg>
      <pc:sldChg chg="addSp modSp new mod setBg">
        <pc:chgData name="Resulovic, Harun" userId="S::n01034291@unf.edu::626a72f1-ba82-4165-8f40-ab9915bf6acd" providerId="AD" clId="Web-{FF80F408-A357-CAA1-D5FB-AC2952DD38CF}" dt="2020-04-04T21:05:46.978" v="990" actId="1076"/>
        <pc:sldMkLst>
          <pc:docMk/>
          <pc:sldMk cId="2210814219" sldId="273"/>
        </pc:sldMkLst>
        <pc:spChg chg="add mod">
          <ac:chgData name="Resulovic, Harun" userId="S::n01034291@unf.edu::626a72f1-ba82-4165-8f40-ab9915bf6acd" providerId="AD" clId="Web-{FF80F408-A357-CAA1-D5FB-AC2952DD38CF}" dt="2020-04-04T21:05:46.978" v="990" actId="1076"/>
          <ac:spMkLst>
            <pc:docMk/>
            <pc:sldMk cId="2210814219" sldId="273"/>
            <ac:spMk id="4" creationId="{67D38F59-36BB-4F45-858F-594F1B82F20E}"/>
          </ac:spMkLst>
        </pc:spChg>
        <pc:spChg chg="add">
          <ac:chgData name="Resulovic, Harun" userId="S::n01034291@unf.edu::626a72f1-ba82-4165-8f40-ab9915bf6acd" providerId="AD" clId="Web-{FF80F408-A357-CAA1-D5FB-AC2952DD38CF}" dt="2020-04-04T21:01:36.892" v="923"/>
          <ac:spMkLst>
            <pc:docMk/>
            <pc:sldMk cId="2210814219" sldId="273"/>
            <ac:spMk id="7" creationId="{4309F268-A45B-4517-B03F-2774BAEFFBA6}"/>
          </ac:spMkLst>
        </pc:spChg>
        <pc:picChg chg="add mod">
          <ac:chgData name="Resulovic, Harun" userId="S::n01034291@unf.edu::626a72f1-ba82-4165-8f40-ab9915bf6acd" providerId="AD" clId="Web-{FF80F408-A357-CAA1-D5FB-AC2952DD38CF}" dt="2020-04-04T21:03:05.020" v="925" actId="1076"/>
          <ac:picMkLst>
            <pc:docMk/>
            <pc:sldMk cId="2210814219" sldId="273"/>
            <ac:picMk id="2" creationId="{84556AFE-0715-44CF-BAF1-65FEC9D22592}"/>
          </ac:picMkLst>
        </pc:picChg>
      </pc:sldChg>
      <pc:sldChg chg="del">
        <pc:chgData name="Resulovic, Harun" userId="S::n01034291@unf.edu::626a72f1-ba82-4165-8f40-ab9915bf6acd" providerId="AD" clId="Web-{FF80F408-A357-CAA1-D5FB-AC2952DD38CF}" dt="2020-04-04T21:46:01.622" v="991"/>
        <pc:sldMkLst>
          <pc:docMk/>
          <pc:sldMk cId="251161693" sldId="274"/>
        </pc:sldMkLst>
      </pc:sldChg>
    </pc:docChg>
  </pc:docChgLst>
  <pc:docChgLst>
    <pc:chgData name="Patrick Borgman" userId="f1c9c019-dcb2-4378-bae5-e69eaec434eb" providerId="ADAL" clId="{6E419A5A-A195-4766-8746-B0137CA9E87E}"/>
    <pc:docChg chg="undo custSel mod addSld delSld modSld">
      <pc:chgData name="Patrick Borgman" userId="f1c9c019-dcb2-4378-bae5-e69eaec434eb" providerId="ADAL" clId="{6E419A5A-A195-4766-8746-B0137CA9E87E}" dt="2020-04-06T00:17:27.466" v="3769" actId="14100"/>
      <pc:docMkLst>
        <pc:docMk/>
      </pc:docMkLst>
      <pc:sldChg chg="modSp add">
        <pc:chgData name="Patrick Borgman" userId="f1c9c019-dcb2-4378-bae5-e69eaec434eb" providerId="ADAL" clId="{6E419A5A-A195-4766-8746-B0137CA9E87E}" dt="2020-03-25T13:26:49.879" v="490" actId="20577"/>
        <pc:sldMkLst>
          <pc:docMk/>
          <pc:sldMk cId="3189405148" sldId="257"/>
        </pc:sldMkLst>
        <pc:spChg chg="mod">
          <ac:chgData name="Patrick Borgman" userId="f1c9c019-dcb2-4378-bae5-e69eaec434eb" providerId="ADAL" clId="{6E419A5A-A195-4766-8746-B0137CA9E87E}" dt="2020-03-23T00:21:48.194" v="33" actId="20577"/>
          <ac:spMkLst>
            <pc:docMk/>
            <pc:sldMk cId="3189405148" sldId="257"/>
            <ac:spMk id="2" creationId="{C0476AA5-6CDB-43F0-9293-697B310138BA}"/>
          </ac:spMkLst>
        </pc:spChg>
        <pc:spChg chg="mod">
          <ac:chgData name="Patrick Borgman" userId="f1c9c019-dcb2-4378-bae5-e69eaec434eb" providerId="ADAL" clId="{6E419A5A-A195-4766-8746-B0137CA9E87E}" dt="2020-03-25T13:26:49.879" v="490" actId="20577"/>
          <ac:spMkLst>
            <pc:docMk/>
            <pc:sldMk cId="3189405148" sldId="257"/>
            <ac:spMk id="3" creationId="{0E847B86-B1F9-4BC2-B518-9AB1BCBE45B7}"/>
          </ac:spMkLst>
        </pc:spChg>
      </pc:sldChg>
      <pc:sldChg chg="addSp delSp modSp add mod setBg">
        <pc:chgData name="Patrick Borgman" userId="f1c9c019-dcb2-4378-bae5-e69eaec434eb" providerId="ADAL" clId="{6E419A5A-A195-4766-8746-B0137CA9E87E}" dt="2020-03-25T16:37:13.719" v="804" actId="27614"/>
        <pc:sldMkLst>
          <pc:docMk/>
          <pc:sldMk cId="3535372651" sldId="258"/>
        </pc:sldMkLst>
        <pc:spChg chg="mod">
          <ac:chgData name="Patrick Borgman" userId="f1c9c019-dcb2-4378-bae5-e69eaec434eb" providerId="ADAL" clId="{6E419A5A-A195-4766-8746-B0137CA9E87E}" dt="2020-03-25T14:09:30.457" v="802" actId="26606"/>
          <ac:spMkLst>
            <pc:docMk/>
            <pc:sldMk cId="3535372651" sldId="258"/>
            <ac:spMk id="2" creationId="{5D7BEFE2-DD1D-4B94-A6AB-3047497566E9}"/>
          </ac:spMkLst>
        </pc:spChg>
        <pc:spChg chg="mod ord">
          <ac:chgData name="Patrick Borgman" userId="f1c9c019-dcb2-4378-bae5-e69eaec434eb" providerId="ADAL" clId="{6E419A5A-A195-4766-8746-B0137CA9E87E}" dt="2020-03-25T14:09:30.457" v="802" actId="26606"/>
          <ac:spMkLst>
            <pc:docMk/>
            <pc:sldMk cId="3535372651" sldId="258"/>
            <ac:spMk id="3" creationId="{FFF963FE-A666-4D3B-84FD-0381B55F9B7D}"/>
          </ac:spMkLst>
        </pc:spChg>
        <pc:spChg chg="add del">
          <ac:chgData name="Patrick Borgman" userId="f1c9c019-dcb2-4378-bae5-e69eaec434eb" providerId="ADAL" clId="{6E419A5A-A195-4766-8746-B0137CA9E87E}" dt="2020-03-25T14:09:30.457" v="802" actId="26606"/>
          <ac:spMkLst>
            <pc:docMk/>
            <pc:sldMk cId="3535372651" sldId="258"/>
            <ac:spMk id="10" creationId="{387B700E-91FC-4893-94A0-333C11403BF3}"/>
          </ac:spMkLst>
        </pc:spChg>
        <pc:spChg chg="add">
          <ac:chgData name="Patrick Borgman" userId="f1c9c019-dcb2-4378-bae5-e69eaec434eb" providerId="ADAL" clId="{6E419A5A-A195-4766-8746-B0137CA9E87E}" dt="2020-03-25T14:09:30.457" v="802" actId="26606"/>
          <ac:spMkLst>
            <pc:docMk/>
            <pc:sldMk cId="3535372651" sldId="258"/>
            <ac:spMk id="15" creationId="{C8A3C342-1D03-412F-8DD3-BF519E8E0AE9}"/>
          </ac:spMkLst>
        </pc:spChg>
        <pc:spChg chg="add">
          <ac:chgData name="Patrick Borgman" userId="f1c9c019-dcb2-4378-bae5-e69eaec434eb" providerId="ADAL" clId="{6E419A5A-A195-4766-8746-B0137CA9E87E}" dt="2020-03-25T14:09:30.457" v="802" actId="26606"/>
          <ac:spMkLst>
            <pc:docMk/>
            <pc:sldMk cId="3535372651" sldId="258"/>
            <ac:spMk id="17" creationId="{81CC9B02-E087-4350-AEBD-2C3CF001AF01}"/>
          </ac:spMkLst>
        </pc:spChg>
        <pc:picChg chg="add mod ord">
          <ac:chgData name="Patrick Borgman" userId="f1c9c019-dcb2-4378-bae5-e69eaec434eb" providerId="ADAL" clId="{6E419A5A-A195-4766-8746-B0137CA9E87E}" dt="2020-03-25T16:37:13.541" v="803" actId="27614"/>
          <ac:picMkLst>
            <pc:docMk/>
            <pc:sldMk cId="3535372651" sldId="258"/>
            <ac:picMk id="4" creationId="{9E1C3478-A36A-44C6-A6A7-2065447A2916}"/>
          </ac:picMkLst>
        </pc:picChg>
        <pc:picChg chg="add mod">
          <ac:chgData name="Patrick Borgman" userId="f1c9c019-dcb2-4378-bae5-e69eaec434eb" providerId="ADAL" clId="{6E419A5A-A195-4766-8746-B0137CA9E87E}" dt="2020-03-25T16:37:13.719" v="804" actId="27614"/>
          <ac:picMkLst>
            <pc:docMk/>
            <pc:sldMk cId="3535372651" sldId="258"/>
            <ac:picMk id="5" creationId="{34BB7FCD-616F-4043-A140-7474C2B10042}"/>
          </ac:picMkLst>
        </pc:picChg>
      </pc:sldChg>
      <pc:sldChg chg="addSp delSp modSp mod setBg setClrOvrMap">
        <pc:chgData name="Patrick Borgman" userId="f1c9c019-dcb2-4378-bae5-e69eaec434eb" providerId="ADAL" clId="{6E419A5A-A195-4766-8746-B0137CA9E87E}" dt="2020-04-05T23:46:16.407" v="3759" actId="1076"/>
        <pc:sldMkLst>
          <pc:docMk/>
          <pc:sldMk cId="428926607" sldId="259"/>
        </pc:sldMkLst>
        <pc:spChg chg="mod ord">
          <ac:chgData name="Patrick Borgman" userId="f1c9c019-dcb2-4378-bae5-e69eaec434eb" providerId="ADAL" clId="{6E419A5A-A195-4766-8746-B0137CA9E87E}" dt="2020-03-25T16:38:01.798" v="828" actId="26606"/>
          <ac:spMkLst>
            <pc:docMk/>
            <pc:sldMk cId="428926607" sldId="259"/>
            <ac:spMk id="2" creationId="{EC628491-8DE9-450B-8987-59DB09128842}"/>
          </ac:spMkLst>
        </pc:spChg>
        <pc:spChg chg="add del">
          <ac:chgData name="Patrick Borgman" userId="f1c9c019-dcb2-4378-bae5-e69eaec434eb" providerId="ADAL" clId="{6E419A5A-A195-4766-8746-B0137CA9E87E}" dt="2020-03-25T16:37:53.080" v="825" actId="26606"/>
          <ac:spMkLst>
            <pc:docMk/>
            <pc:sldMk cId="428926607" sldId="259"/>
            <ac:spMk id="12" creationId="{989BE678-777B-482A-A616-FEDC47B162E5}"/>
          </ac:spMkLst>
        </pc:spChg>
        <pc:spChg chg="add del">
          <ac:chgData name="Patrick Borgman" userId="f1c9c019-dcb2-4378-bae5-e69eaec434eb" providerId="ADAL" clId="{6E419A5A-A195-4766-8746-B0137CA9E87E}" dt="2020-03-25T16:37:53.080" v="825" actId="26606"/>
          <ac:spMkLst>
            <pc:docMk/>
            <pc:sldMk cId="428926607" sldId="259"/>
            <ac:spMk id="18" creationId="{D28BE0C3-2102-4820-B88B-A448B1840D14}"/>
          </ac:spMkLst>
        </pc:spChg>
        <pc:spChg chg="add del">
          <ac:chgData name="Patrick Borgman" userId="f1c9c019-dcb2-4378-bae5-e69eaec434eb" providerId="ADAL" clId="{6E419A5A-A195-4766-8746-B0137CA9E87E}" dt="2020-03-25T16:37:53.080" v="825" actId="26606"/>
          <ac:spMkLst>
            <pc:docMk/>
            <pc:sldMk cId="428926607" sldId="259"/>
            <ac:spMk id="20" creationId="{E4F17063-EDA4-417B-946F-BA357F3B390D}"/>
          </ac:spMkLst>
        </pc:spChg>
        <pc:spChg chg="add del">
          <ac:chgData name="Patrick Borgman" userId="f1c9c019-dcb2-4378-bae5-e69eaec434eb" providerId="ADAL" clId="{6E419A5A-A195-4766-8746-B0137CA9E87E}" dt="2020-03-25T16:37:53.080" v="825" actId="26606"/>
          <ac:spMkLst>
            <pc:docMk/>
            <pc:sldMk cId="428926607" sldId="259"/>
            <ac:spMk id="22" creationId="{D36F3EEA-55D4-4677-80E7-92D00B8F343B}"/>
          </ac:spMkLst>
        </pc:spChg>
        <pc:spChg chg="add del">
          <ac:chgData name="Patrick Borgman" userId="f1c9c019-dcb2-4378-bae5-e69eaec434eb" providerId="ADAL" clId="{6E419A5A-A195-4766-8746-B0137CA9E87E}" dt="2020-03-25T16:38:01.730" v="827" actId="26606"/>
          <ac:spMkLst>
            <pc:docMk/>
            <pc:sldMk cId="428926607" sldId="259"/>
            <ac:spMk id="24" creationId="{608F427C-1EC9-4280-9367-F2B3AA063E82}"/>
          </ac:spMkLst>
        </pc:spChg>
        <pc:spChg chg="add del">
          <ac:chgData name="Patrick Borgman" userId="f1c9c019-dcb2-4378-bae5-e69eaec434eb" providerId="ADAL" clId="{6E419A5A-A195-4766-8746-B0137CA9E87E}" dt="2020-03-25T16:38:01.730" v="827" actId="26606"/>
          <ac:spMkLst>
            <pc:docMk/>
            <pc:sldMk cId="428926607" sldId="259"/>
            <ac:spMk id="26" creationId="{F98810A7-E114-447A-A7D6-69B27CFB5650}"/>
          </ac:spMkLst>
        </pc:spChg>
        <pc:spChg chg="add del">
          <ac:chgData name="Patrick Borgman" userId="f1c9c019-dcb2-4378-bae5-e69eaec434eb" providerId="ADAL" clId="{6E419A5A-A195-4766-8746-B0137CA9E87E}" dt="2020-03-25T16:38:01.730" v="827" actId="26606"/>
          <ac:spMkLst>
            <pc:docMk/>
            <pc:sldMk cId="428926607" sldId="259"/>
            <ac:spMk id="28" creationId="{4AC0CD9D-7610-4620-93B4-798CCD9AB581}"/>
          </ac:spMkLst>
        </pc:spChg>
        <pc:spChg chg="add del">
          <ac:chgData name="Patrick Borgman" userId="f1c9c019-dcb2-4378-bae5-e69eaec434eb" providerId="ADAL" clId="{6E419A5A-A195-4766-8746-B0137CA9E87E}" dt="2020-03-25T16:38:01.730" v="827" actId="26606"/>
          <ac:spMkLst>
            <pc:docMk/>
            <pc:sldMk cId="428926607" sldId="259"/>
            <ac:spMk id="31" creationId="{DE4D62F9-188E-4530-84C2-24BDEE4BEB82}"/>
          </ac:spMkLst>
        </pc:spChg>
        <pc:spChg chg="add del">
          <ac:chgData name="Patrick Borgman" userId="f1c9c019-dcb2-4378-bae5-e69eaec434eb" providerId="ADAL" clId="{6E419A5A-A195-4766-8746-B0137CA9E87E}" dt="2020-03-25T16:38:01.730" v="827" actId="26606"/>
          <ac:spMkLst>
            <pc:docMk/>
            <pc:sldMk cId="428926607" sldId="259"/>
            <ac:spMk id="32" creationId="{757B325C-3E35-45CF-9D07-3BCB281F3B9C}"/>
          </ac:spMkLst>
        </pc:spChg>
        <pc:spChg chg="add del">
          <ac:chgData name="Patrick Borgman" userId="f1c9c019-dcb2-4378-bae5-e69eaec434eb" providerId="ADAL" clId="{6E419A5A-A195-4766-8746-B0137CA9E87E}" dt="2020-03-25T16:38:01.730" v="827" actId="26606"/>
          <ac:spMkLst>
            <pc:docMk/>
            <pc:sldMk cId="428926607" sldId="259"/>
            <ac:spMk id="33" creationId="{C24BEC42-AFF3-40D1-93A2-A27A42E1E23C}"/>
          </ac:spMkLst>
        </pc:spChg>
        <pc:spChg chg="add">
          <ac:chgData name="Patrick Borgman" userId="f1c9c019-dcb2-4378-bae5-e69eaec434eb" providerId="ADAL" clId="{6E419A5A-A195-4766-8746-B0137CA9E87E}" dt="2020-03-25T16:38:01.798" v="828" actId="26606"/>
          <ac:spMkLst>
            <pc:docMk/>
            <pc:sldMk cId="428926607" sldId="259"/>
            <ac:spMk id="37" creationId="{989BE678-777B-482A-A616-FEDC47B162E5}"/>
          </ac:spMkLst>
        </pc:spChg>
        <pc:spChg chg="add">
          <ac:chgData name="Patrick Borgman" userId="f1c9c019-dcb2-4378-bae5-e69eaec434eb" providerId="ADAL" clId="{6E419A5A-A195-4766-8746-B0137CA9E87E}" dt="2020-03-25T16:38:01.798" v="828" actId="26606"/>
          <ac:spMkLst>
            <pc:docMk/>
            <pc:sldMk cId="428926607" sldId="259"/>
            <ac:spMk id="40" creationId="{D28BE0C3-2102-4820-B88B-A448B1840D14}"/>
          </ac:spMkLst>
        </pc:spChg>
        <pc:spChg chg="add">
          <ac:chgData name="Patrick Borgman" userId="f1c9c019-dcb2-4378-bae5-e69eaec434eb" providerId="ADAL" clId="{6E419A5A-A195-4766-8746-B0137CA9E87E}" dt="2020-03-25T16:38:01.798" v="828" actId="26606"/>
          <ac:spMkLst>
            <pc:docMk/>
            <pc:sldMk cId="428926607" sldId="259"/>
            <ac:spMk id="41" creationId="{E4F17063-EDA4-417B-946F-BA357F3B390D}"/>
          </ac:spMkLst>
        </pc:spChg>
        <pc:spChg chg="add">
          <ac:chgData name="Patrick Borgman" userId="f1c9c019-dcb2-4378-bae5-e69eaec434eb" providerId="ADAL" clId="{6E419A5A-A195-4766-8746-B0137CA9E87E}" dt="2020-03-25T16:38:01.798" v="828" actId="26606"/>
          <ac:spMkLst>
            <pc:docMk/>
            <pc:sldMk cId="428926607" sldId="259"/>
            <ac:spMk id="42" creationId="{D36F3EEA-55D4-4677-80E7-92D00B8F343B}"/>
          </ac:spMkLst>
        </pc:spChg>
        <pc:picChg chg="add mod">
          <ac:chgData name="Patrick Borgman" userId="f1c9c019-dcb2-4378-bae5-e69eaec434eb" providerId="ADAL" clId="{6E419A5A-A195-4766-8746-B0137CA9E87E}" dt="2020-04-05T23:46:16.407" v="3759" actId="1076"/>
          <ac:picMkLst>
            <pc:docMk/>
            <pc:sldMk cId="428926607" sldId="259"/>
            <ac:picMk id="3" creationId="{5ABF140C-836A-4CD1-A24C-909E415D2C53}"/>
          </ac:picMkLst>
        </pc:picChg>
        <pc:picChg chg="add del">
          <ac:chgData name="Patrick Borgman" userId="f1c9c019-dcb2-4378-bae5-e69eaec434eb" providerId="ADAL" clId="{6E419A5A-A195-4766-8746-B0137CA9E87E}" dt="2020-03-25T16:37:53.080" v="825" actId="26606"/>
          <ac:picMkLst>
            <pc:docMk/>
            <pc:sldMk cId="428926607" sldId="259"/>
            <ac:picMk id="8" creationId="{DF19BAF3-7E20-4B9D-B544-BABAEEA1FA75}"/>
          </ac:picMkLst>
        </pc:picChg>
        <pc:picChg chg="add del">
          <ac:chgData name="Patrick Borgman" userId="f1c9c019-dcb2-4378-bae5-e69eaec434eb" providerId="ADAL" clId="{6E419A5A-A195-4766-8746-B0137CA9E87E}" dt="2020-03-25T16:37:53.080" v="825" actId="26606"/>
          <ac:picMkLst>
            <pc:docMk/>
            <pc:sldMk cId="428926607" sldId="259"/>
            <ac:picMk id="10" creationId="{950648F4-ABCD-4DF0-8641-76CFB2354721}"/>
          </ac:picMkLst>
        </pc:picChg>
        <pc:picChg chg="add del">
          <ac:chgData name="Patrick Borgman" userId="f1c9c019-dcb2-4378-bae5-e69eaec434eb" providerId="ADAL" clId="{6E419A5A-A195-4766-8746-B0137CA9E87E}" dt="2020-03-25T16:37:53.080" v="825" actId="26606"/>
          <ac:picMkLst>
            <pc:docMk/>
            <pc:sldMk cId="428926607" sldId="259"/>
            <ac:picMk id="14" creationId="{CF1EB4BD-9C7E-4AA3-9681-C7EB0DA6250B}"/>
          </ac:picMkLst>
        </pc:picChg>
        <pc:picChg chg="add del">
          <ac:chgData name="Patrick Borgman" userId="f1c9c019-dcb2-4378-bae5-e69eaec434eb" providerId="ADAL" clId="{6E419A5A-A195-4766-8746-B0137CA9E87E}" dt="2020-03-25T16:37:53.080" v="825" actId="26606"/>
          <ac:picMkLst>
            <pc:docMk/>
            <pc:sldMk cId="428926607" sldId="259"/>
            <ac:picMk id="16" creationId="{94AAE3AA-3759-4D28-B0EF-575F25A5146C}"/>
          </ac:picMkLst>
        </pc:picChg>
        <pc:picChg chg="add del">
          <ac:chgData name="Patrick Borgman" userId="f1c9c019-dcb2-4378-bae5-e69eaec434eb" providerId="ADAL" clId="{6E419A5A-A195-4766-8746-B0137CA9E87E}" dt="2020-03-25T16:38:01.730" v="827" actId="26606"/>
          <ac:picMkLst>
            <pc:docMk/>
            <pc:sldMk cId="428926607" sldId="259"/>
            <ac:picMk id="25" creationId="{41B68C77-138E-4BF7-A276-BD0C78A4219F}"/>
          </ac:picMkLst>
        </pc:picChg>
        <pc:picChg chg="add del">
          <ac:chgData name="Patrick Borgman" userId="f1c9c019-dcb2-4378-bae5-e69eaec434eb" providerId="ADAL" clId="{6E419A5A-A195-4766-8746-B0137CA9E87E}" dt="2020-03-25T16:38:01.730" v="827" actId="26606"/>
          <ac:picMkLst>
            <pc:docMk/>
            <pc:sldMk cId="428926607" sldId="259"/>
            <ac:picMk id="27" creationId="{7C268552-D473-46ED-B1B8-422042C4DEF1}"/>
          </ac:picMkLst>
        </pc:picChg>
        <pc:picChg chg="add del">
          <ac:chgData name="Patrick Borgman" userId="f1c9c019-dcb2-4378-bae5-e69eaec434eb" providerId="ADAL" clId="{6E419A5A-A195-4766-8746-B0137CA9E87E}" dt="2020-03-25T16:38:01.730" v="827" actId="26606"/>
          <ac:picMkLst>
            <pc:docMk/>
            <pc:sldMk cId="428926607" sldId="259"/>
            <ac:picMk id="29" creationId="{B9238B3E-24AA-439A-B527-6C5DF6D72145}"/>
          </ac:picMkLst>
        </pc:picChg>
        <pc:picChg chg="add del">
          <ac:chgData name="Patrick Borgman" userId="f1c9c019-dcb2-4378-bae5-e69eaec434eb" providerId="ADAL" clId="{6E419A5A-A195-4766-8746-B0137CA9E87E}" dt="2020-03-25T16:38:01.730" v="827" actId="26606"/>
          <ac:picMkLst>
            <pc:docMk/>
            <pc:sldMk cId="428926607" sldId="259"/>
            <ac:picMk id="30" creationId="{69F01145-BEA3-4CBF-AA21-10077B948CA8}"/>
          </ac:picMkLst>
        </pc:picChg>
        <pc:picChg chg="add">
          <ac:chgData name="Patrick Borgman" userId="f1c9c019-dcb2-4378-bae5-e69eaec434eb" providerId="ADAL" clId="{6E419A5A-A195-4766-8746-B0137CA9E87E}" dt="2020-03-25T16:38:01.798" v="828" actId="26606"/>
          <ac:picMkLst>
            <pc:docMk/>
            <pc:sldMk cId="428926607" sldId="259"/>
            <ac:picMk id="35" creationId="{DF19BAF3-7E20-4B9D-B544-BABAEEA1FA75}"/>
          </ac:picMkLst>
        </pc:picChg>
        <pc:picChg chg="add">
          <ac:chgData name="Patrick Borgman" userId="f1c9c019-dcb2-4378-bae5-e69eaec434eb" providerId="ADAL" clId="{6E419A5A-A195-4766-8746-B0137CA9E87E}" dt="2020-03-25T16:38:01.798" v="828" actId="26606"/>
          <ac:picMkLst>
            <pc:docMk/>
            <pc:sldMk cId="428926607" sldId="259"/>
            <ac:picMk id="36" creationId="{950648F4-ABCD-4DF0-8641-76CFB2354721}"/>
          </ac:picMkLst>
        </pc:picChg>
        <pc:picChg chg="add">
          <ac:chgData name="Patrick Borgman" userId="f1c9c019-dcb2-4378-bae5-e69eaec434eb" providerId="ADAL" clId="{6E419A5A-A195-4766-8746-B0137CA9E87E}" dt="2020-03-25T16:38:01.798" v="828" actId="26606"/>
          <ac:picMkLst>
            <pc:docMk/>
            <pc:sldMk cId="428926607" sldId="259"/>
            <ac:picMk id="38" creationId="{CF1EB4BD-9C7E-4AA3-9681-C7EB0DA6250B}"/>
          </ac:picMkLst>
        </pc:picChg>
        <pc:picChg chg="add">
          <ac:chgData name="Patrick Borgman" userId="f1c9c019-dcb2-4378-bae5-e69eaec434eb" providerId="ADAL" clId="{6E419A5A-A195-4766-8746-B0137CA9E87E}" dt="2020-03-25T16:38:01.798" v="828" actId="26606"/>
          <ac:picMkLst>
            <pc:docMk/>
            <pc:sldMk cId="428926607" sldId="259"/>
            <ac:picMk id="39" creationId="{94AAE3AA-3759-4D28-B0EF-575F25A5146C}"/>
          </ac:picMkLst>
        </pc:picChg>
      </pc:sldChg>
      <pc:sldChg chg="delSp modSp add">
        <pc:chgData name="Patrick Borgman" userId="f1c9c019-dcb2-4378-bae5-e69eaec434eb" providerId="ADAL" clId="{6E419A5A-A195-4766-8746-B0137CA9E87E}" dt="2020-03-25T16:37:25.374" v="818" actId="478"/>
        <pc:sldMkLst>
          <pc:docMk/>
          <pc:sldMk cId="887016432" sldId="259"/>
        </pc:sldMkLst>
        <pc:spChg chg="mod">
          <ac:chgData name="Patrick Borgman" userId="f1c9c019-dcb2-4378-bae5-e69eaec434eb" providerId="ADAL" clId="{6E419A5A-A195-4766-8746-B0137CA9E87E}" dt="2020-03-25T16:37:22.244" v="817" actId="20577"/>
          <ac:spMkLst>
            <pc:docMk/>
            <pc:sldMk cId="887016432" sldId="259"/>
            <ac:spMk id="2" creationId="{00866BBC-EF0C-46DB-A8F5-1AFD823FA00E}"/>
          </ac:spMkLst>
        </pc:spChg>
        <pc:spChg chg="del">
          <ac:chgData name="Patrick Borgman" userId="f1c9c019-dcb2-4378-bae5-e69eaec434eb" providerId="ADAL" clId="{6E419A5A-A195-4766-8746-B0137CA9E87E}" dt="2020-03-25T16:37:25.374" v="818" actId="478"/>
          <ac:spMkLst>
            <pc:docMk/>
            <pc:sldMk cId="887016432" sldId="259"/>
            <ac:spMk id="3" creationId="{C9572FF6-B15F-46DD-A12D-20CA3273CEAD}"/>
          </ac:spMkLst>
        </pc:spChg>
      </pc:sldChg>
      <pc:sldChg chg="del">
        <pc:chgData name="Patrick Borgman" userId="f1c9c019-dcb2-4378-bae5-e69eaec434eb" providerId="ADAL" clId="{6E419A5A-A195-4766-8746-B0137CA9E87E}" dt="2020-03-25T16:37:31.809" v="819" actId="2696"/>
        <pc:sldMkLst>
          <pc:docMk/>
          <pc:sldMk cId="887016432" sldId="260"/>
        </pc:sldMkLst>
      </pc:sldChg>
      <pc:sldChg chg="addSp modSp add mod setBg setClrOvrMap">
        <pc:chgData name="Patrick Borgman" userId="f1c9c019-dcb2-4378-bae5-e69eaec434eb" providerId="ADAL" clId="{6E419A5A-A195-4766-8746-B0137CA9E87E}" dt="2020-04-06T00:10:39.029" v="3764" actId="14100"/>
        <pc:sldMkLst>
          <pc:docMk/>
          <pc:sldMk cId="1096122360" sldId="260"/>
        </pc:sldMkLst>
        <pc:spChg chg="mod">
          <ac:chgData name="Patrick Borgman" userId="f1c9c019-dcb2-4378-bae5-e69eaec434eb" providerId="ADAL" clId="{6E419A5A-A195-4766-8746-B0137CA9E87E}" dt="2020-03-25T16:58:44.508" v="1124" actId="26606"/>
          <ac:spMkLst>
            <pc:docMk/>
            <pc:sldMk cId="1096122360" sldId="260"/>
            <ac:spMk id="2" creationId="{FE89B16E-29EF-4695-A17A-CAAABD557F31}"/>
          </ac:spMkLst>
        </pc:spChg>
        <pc:spChg chg="mod ord">
          <ac:chgData name="Patrick Borgman" userId="f1c9c019-dcb2-4378-bae5-e69eaec434eb" providerId="ADAL" clId="{6E419A5A-A195-4766-8746-B0137CA9E87E}" dt="2020-04-05T21:43:07.976" v="3753" actId="20577"/>
          <ac:spMkLst>
            <pc:docMk/>
            <pc:sldMk cId="1096122360" sldId="260"/>
            <ac:spMk id="3" creationId="{F096C16D-7348-4CA7-B660-C29D5941F039}"/>
          </ac:spMkLst>
        </pc:spChg>
        <pc:spChg chg="add">
          <ac:chgData name="Patrick Borgman" userId="f1c9c019-dcb2-4378-bae5-e69eaec434eb" providerId="ADAL" clId="{6E419A5A-A195-4766-8746-B0137CA9E87E}" dt="2020-03-25T16:58:44.508" v="1124" actId="26606"/>
          <ac:spMkLst>
            <pc:docMk/>
            <pc:sldMk cId="1096122360" sldId="260"/>
            <ac:spMk id="9" creationId="{B4AAD3FD-83A5-4B89-9F8F-01B8870865BE}"/>
          </ac:spMkLst>
        </pc:spChg>
        <pc:spChg chg="add">
          <ac:chgData name="Patrick Borgman" userId="f1c9c019-dcb2-4378-bae5-e69eaec434eb" providerId="ADAL" clId="{6E419A5A-A195-4766-8746-B0137CA9E87E}" dt="2020-03-25T16:58:44.508" v="1124" actId="26606"/>
          <ac:spMkLst>
            <pc:docMk/>
            <pc:sldMk cId="1096122360" sldId="260"/>
            <ac:spMk id="11" creationId="{61752F1D-FC0F-4103-9584-630E643CCDA6}"/>
          </ac:spMkLst>
        </pc:spChg>
        <pc:spChg chg="add">
          <ac:chgData name="Patrick Borgman" userId="f1c9c019-dcb2-4378-bae5-e69eaec434eb" providerId="ADAL" clId="{6E419A5A-A195-4766-8746-B0137CA9E87E}" dt="2020-03-25T16:58:44.508" v="1124" actId="26606"/>
          <ac:spMkLst>
            <pc:docMk/>
            <pc:sldMk cId="1096122360" sldId="260"/>
            <ac:spMk id="13" creationId="{70151CB7-E7DE-4917-B831-01DF9CE01306}"/>
          </ac:spMkLst>
        </pc:spChg>
        <pc:spChg chg="add">
          <ac:chgData name="Patrick Borgman" userId="f1c9c019-dcb2-4378-bae5-e69eaec434eb" providerId="ADAL" clId="{6E419A5A-A195-4766-8746-B0137CA9E87E}" dt="2020-03-25T16:58:44.508" v="1124" actId="26606"/>
          <ac:spMkLst>
            <pc:docMk/>
            <pc:sldMk cId="1096122360" sldId="260"/>
            <ac:spMk id="15" creationId="{A92A1116-1C84-41DF-B803-1F7B0883EC82}"/>
          </ac:spMkLst>
        </pc:spChg>
        <pc:picChg chg="add mod">
          <ac:chgData name="Patrick Borgman" userId="f1c9c019-dcb2-4378-bae5-e69eaec434eb" providerId="ADAL" clId="{6E419A5A-A195-4766-8746-B0137CA9E87E}" dt="2020-04-06T00:10:39.029" v="3764" actId="14100"/>
          <ac:picMkLst>
            <pc:docMk/>
            <pc:sldMk cId="1096122360" sldId="260"/>
            <ac:picMk id="4" creationId="{D335D0A9-BFD3-4F7F-A327-2CC7B230C7C3}"/>
          </ac:picMkLst>
        </pc:picChg>
      </pc:sldChg>
      <pc:sldChg chg="addSp modSp add mod setBg setClrOvrMap">
        <pc:chgData name="Patrick Borgman" userId="f1c9c019-dcb2-4378-bae5-e69eaec434eb" providerId="ADAL" clId="{6E419A5A-A195-4766-8746-B0137CA9E87E}" dt="2020-04-05T21:43:27.006" v="3755" actId="20577"/>
        <pc:sldMkLst>
          <pc:docMk/>
          <pc:sldMk cId="3074339304" sldId="261"/>
        </pc:sldMkLst>
        <pc:spChg chg="mod">
          <ac:chgData name="Patrick Borgman" userId="f1c9c019-dcb2-4378-bae5-e69eaec434eb" providerId="ADAL" clId="{6E419A5A-A195-4766-8746-B0137CA9E87E}" dt="2020-03-25T17:22:51.963" v="1598" actId="26606"/>
          <ac:spMkLst>
            <pc:docMk/>
            <pc:sldMk cId="3074339304" sldId="261"/>
            <ac:spMk id="2" creationId="{DBCB1866-0DC5-4749-8192-3A83FD9179EE}"/>
          </ac:spMkLst>
        </pc:spChg>
        <pc:spChg chg="mod ord">
          <ac:chgData name="Patrick Borgman" userId="f1c9c019-dcb2-4378-bae5-e69eaec434eb" providerId="ADAL" clId="{6E419A5A-A195-4766-8746-B0137CA9E87E}" dt="2020-04-05T21:43:27.006" v="3755" actId="20577"/>
          <ac:spMkLst>
            <pc:docMk/>
            <pc:sldMk cId="3074339304" sldId="261"/>
            <ac:spMk id="3" creationId="{123A1C9E-0EC0-44AF-94B4-EAA39A62ED78}"/>
          </ac:spMkLst>
        </pc:spChg>
        <pc:spChg chg="add">
          <ac:chgData name="Patrick Borgman" userId="f1c9c019-dcb2-4378-bae5-e69eaec434eb" providerId="ADAL" clId="{6E419A5A-A195-4766-8746-B0137CA9E87E}" dt="2020-03-25T17:22:51.963" v="1598" actId="26606"/>
          <ac:spMkLst>
            <pc:docMk/>
            <pc:sldMk cId="3074339304" sldId="261"/>
            <ac:spMk id="9" creationId="{B4AAD3FD-83A5-4B89-9F8F-01B8870865BE}"/>
          </ac:spMkLst>
        </pc:spChg>
        <pc:spChg chg="add">
          <ac:chgData name="Patrick Borgman" userId="f1c9c019-dcb2-4378-bae5-e69eaec434eb" providerId="ADAL" clId="{6E419A5A-A195-4766-8746-B0137CA9E87E}" dt="2020-03-25T17:22:51.963" v="1598" actId="26606"/>
          <ac:spMkLst>
            <pc:docMk/>
            <pc:sldMk cId="3074339304" sldId="261"/>
            <ac:spMk id="11" creationId="{61752F1D-FC0F-4103-9584-630E643CCDA6}"/>
          </ac:spMkLst>
        </pc:spChg>
        <pc:spChg chg="add">
          <ac:chgData name="Patrick Borgman" userId="f1c9c019-dcb2-4378-bae5-e69eaec434eb" providerId="ADAL" clId="{6E419A5A-A195-4766-8746-B0137CA9E87E}" dt="2020-03-25T17:22:51.963" v="1598" actId="26606"/>
          <ac:spMkLst>
            <pc:docMk/>
            <pc:sldMk cId="3074339304" sldId="261"/>
            <ac:spMk id="13" creationId="{70151CB7-E7DE-4917-B831-01DF9CE01306}"/>
          </ac:spMkLst>
        </pc:spChg>
        <pc:spChg chg="add">
          <ac:chgData name="Patrick Borgman" userId="f1c9c019-dcb2-4378-bae5-e69eaec434eb" providerId="ADAL" clId="{6E419A5A-A195-4766-8746-B0137CA9E87E}" dt="2020-03-25T17:22:51.963" v="1598" actId="26606"/>
          <ac:spMkLst>
            <pc:docMk/>
            <pc:sldMk cId="3074339304" sldId="261"/>
            <ac:spMk id="15" creationId="{A92A1116-1C84-41DF-B803-1F7B0883EC82}"/>
          </ac:spMkLst>
        </pc:spChg>
        <pc:picChg chg="add mod">
          <ac:chgData name="Patrick Borgman" userId="f1c9c019-dcb2-4378-bae5-e69eaec434eb" providerId="ADAL" clId="{6E419A5A-A195-4766-8746-B0137CA9E87E}" dt="2020-03-25T17:24:10.858" v="1660" actId="14100"/>
          <ac:picMkLst>
            <pc:docMk/>
            <pc:sldMk cId="3074339304" sldId="261"/>
            <ac:picMk id="4" creationId="{53AD93C4-D045-4A20-8169-5A529EF403B2}"/>
          </ac:picMkLst>
        </pc:picChg>
      </pc:sldChg>
      <pc:sldChg chg="addSp delSp modSp add mod setBg setClrOvrMap">
        <pc:chgData name="Patrick Borgman" userId="f1c9c019-dcb2-4378-bae5-e69eaec434eb" providerId="ADAL" clId="{6E419A5A-A195-4766-8746-B0137CA9E87E}" dt="2020-04-06T00:17:27.466" v="3769" actId="14100"/>
        <pc:sldMkLst>
          <pc:docMk/>
          <pc:sldMk cId="1870770843" sldId="262"/>
        </pc:sldMkLst>
        <pc:spChg chg="mod">
          <ac:chgData name="Patrick Borgman" userId="f1c9c019-dcb2-4378-bae5-e69eaec434eb" providerId="ADAL" clId="{6E419A5A-A195-4766-8746-B0137CA9E87E}" dt="2020-03-25T17:41:20.313" v="1885" actId="1076"/>
          <ac:spMkLst>
            <pc:docMk/>
            <pc:sldMk cId="1870770843" sldId="262"/>
            <ac:spMk id="2" creationId="{6065A437-CDDF-40AE-BC68-0517E2D3DCEF}"/>
          </ac:spMkLst>
        </pc:spChg>
        <pc:spChg chg="mod">
          <ac:chgData name="Patrick Borgman" userId="f1c9c019-dcb2-4378-bae5-e69eaec434eb" providerId="ADAL" clId="{6E419A5A-A195-4766-8746-B0137CA9E87E}" dt="2020-03-25T17:44:40.685" v="2214" actId="20577"/>
          <ac:spMkLst>
            <pc:docMk/>
            <pc:sldMk cId="1870770843" sldId="262"/>
            <ac:spMk id="3" creationId="{567F9435-8714-4573-A305-6F0A50EA5A7C}"/>
          </ac:spMkLst>
        </pc:spChg>
        <pc:spChg chg="add del">
          <ac:chgData name="Patrick Borgman" userId="f1c9c019-dcb2-4378-bae5-e69eaec434eb" providerId="ADAL" clId="{6E419A5A-A195-4766-8746-B0137CA9E87E}" dt="2020-03-25T17:41:12.958" v="1883" actId="26606"/>
          <ac:spMkLst>
            <pc:docMk/>
            <pc:sldMk cId="1870770843" sldId="262"/>
            <ac:spMk id="9" creationId="{C8A3C342-1D03-412F-8DD3-BF519E8E0AE9}"/>
          </ac:spMkLst>
        </pc:spChg>
        <pc:spChg chg="add del">
          <ac:chgData name="Patrick Borgman" userId="f1c9c019-dcb2-4378-bae5-e69eaec434eb" providerId="ADAL" clId="{6E419A5A-A195-4766-8746-B0137CA9E87E}" dt="2020-03-25T17:41:12.958" v="1883" actId="26606"/>
          <ac:spMkLst>
            <pc:docMk/>
            <pc:sldMk cId="1870770843" sldId="262"/>
            <ac:spMk id="11" creationId="{81CC9B02-E087-4350-AEBD-2C3CF001AF01}"/>
          </ac:spMkLst>
        </pc:spChg>
        <pc:spChg chg="add">
          <ac:chgData name="Patrick Borgman" userId="f1c9c019-dcb2-4378-bae5-e69eaec434eb" providerId="ADAL" clId="{6E419A5A-A195-4766-8746-B0137CA9E87E}" dt="2020-03-25T17:41:12.975" v="1884" actId="26606"/>
          <ac:spMkLst>
            <pc:docMk/>
            <pc:sldMk cId="1870770843" sldId="262"/>
            <ac:spMk id="13" creationId="{7DCB61BE-FA0F-4EFB-BE0E-268BAD8E30D6}"/>
          </ac:spMkLst>
        </pc:spChg>
        <pc:spChg chg="add">
          <ac:chgData name="Patrick Borgman" userId="f1c9c019-dcb2-4378-bae5-e69eaec434eb" providerId="ADAL" clId="{6E419A5A-A195-4766-8746-B0137CA9E87E}" dt="2020-03-25T17:41:12.975" v="1884" actId="26606"/>
          <ac:spMkLst>
            <pc:docMk/>
            <pc:sldMk cId="1870770843" sldId="262"/>
            <ac:spMk id="14" creationId="{5F3FC718-FDE3-4EF7-921E-A5F374EAF824}"/>
          </ac:spMkLst>
        </pc:spChg>
        <pc:spChg chg="add">
          <ac:chgData name="Patrick Borgman" userId="f1c9c019-dcb2-4378-bae5-e69eaec434eb" providerId="ADAL" clId="{6E419A5A-A195-4766-8746-B0137CA9E87E}" dt="2020-03-25T17:41:12.975" v="1884" actId="26606"/>
          <ac:spMkLst>
            <pc:docMk/>
            <pc:sldMk cId="1870770843" sldId="262"/>
            <ac:spMk id="15" creationId="{A4B31EAA-7423-46F7-9B90-4AB2B09C35C4}"/>
          </ac:spMkLst>
        </pc:spChg>
        <pc:spChg chg="add">
          <ac:chgData name="Patrick Borgman" userId="f1c9c019-dcb2-4378-bae5-e69eaec434eb" providerId="ADAL" clId="{6E419A5A-A195-4766-8746-B0137CA9E87E}" dt="2020-03-25T17:41:12.975" v="1884" actId="26606"/>
          <ac:spMkLst>
            <pc:docMk/>
            <pc:sldMk cId="1870770843" sldId="262"/>
            <ac:spMk id="16" creationId="{FAA0F719-3DC8-4F08-AD8F-5A845658CB9D}"/>
          </ac:spMkLst>
        </pc:spChg>
        <pc:picChg chg="add mod">
          <ac:chgData name="Patrick Borgman" userId="f1c9c019-dcb2-4378-bae5-e69eaec434eb" providerId="ADAL" clId="{6E419A5A-A195-4766-8746-B0137CA9E87E}" dt="2020-04-06T00:17:27.466" v="3769" actId="14100"/>
          <ac:picMkLst>
            <pc:docMk/>
            <pc:sldMk cId="1870770843" sldId="262"/>
            <ac:picMk id="4" creationId="{B6591666-55A1-4EF2-9995-B73DD5809AAF}"/>
          </ac:picMkLst>
        </pc:picChg>
      </pc:sldChg>
      <pc:sldChg chg="addSp delSp modSp add mod setBg setClrOvrMap">
        <pc:chgData name="Patrick Borgman" userId="f1c9c019-dcb2-4378-bae5-e69eaec434eb" providerId="ADAL" clId="{6E419A5A-A195-4766-8746-B0137CA9E87E}" dt="2020-03-25T17:49:52.609" v="2246" actId="26606"/>
        <pc:sldMkLst>
          <pc:docMk/>
          <pc:sldMk cId="124584371" sldId="263"/>
        </pc:sldMkLst>
        <pc:spChg chg="mod ord">
          <ac:chgData name="Patrick Borgman" userId="f1c9c019-dcb2-4378-bae5-e69eaec434eb" providerId="ADAL" clId="{6E419A5A-A195-4766-8746-B0137CA9E87E}" dt="2020-03-25T17:49:52.609" v="2246" actId="26606"/>
          <ac:spMkLst>
            <pc:docMk/>
            <pc:sldMk cId="124584371" sldId="263"/>
            <ac:spMk id="2" creationId="{4C330F8B-130F-425F-9F1B-62CC745CE0CA}"/>
          </ac:spMkLst>
        </pc:spChg>
        <pc:spChg chg="del">
          <ac:chgData name="Patrick Borgman" userId="f1c9c019-dcb2-4378-bae5-e69eaec434eb" providerId="ADAL" clId="{6E419A5A-A195-4766-8746-B0137CA9E87E}" dt="2020-03-25T17:49:29.959" v="2238" actId="478"/>
          <ac:spMkLst>
            <pc:docMk/>
            <pc:sldMk cId="124584371" sldId="263"/>
            <ac:spMk id="3" creationId="{EF65CAB9-7C35-47E4-9B13-2E006F93F3F5}"/>
          </ac:spMkLst>
        </pc:spChg>
        <pc:spChg chg="add del">
          <ac:chgData name="Patrick Borgman" userId="f1c9c019-dcb2-4378-bae5-e69eaec434eb" providerId="ADAL" clId="{6E419A5A-A195-4766-8746-B0137CA9E87E}" dt="2020-03-25T17:49:42.079" v="2241" actId="26606"/>
          <ac:spMkLst>
            <pc:docMk/>
            <pc:sldMk cId="124584371" sldId="263"/>
            <ac:spMk id="13" creationId="{989BE678-777B-482A-A616-FEDC47B162E5}"/>
          </ac:spMkLst>
        </pc:spChg>
        <pc:spChg chg="add del">
          <ac:chgData name="Patrick Borgman" userId="f1c9c019-dcb2-4378-bae5-e69eaec434eb" providerId="ADAL" clId="{6E419A5A-A195-4766-8746-B0137CA9E87E}" dt="2020-03-25T17:49:42.079" v="2241" actId="26606"/>
          <ac:spMkLst>
            <pc:docMk/>
            <pc:sldMk cId="124584371" sldId="263"/>
            <ac:spMk id="19" creationId="{D28BE0C3-2102-4820-B88B-A448B1840D14}"/>
          </ac:spMkLst>
        </pc:spChg>
        <pc:spChg chg="add del">
          <ac:chgData name="Patrick Borgman" userId="f1c9c019-dcb2-4378-bae5-e69eaec434eb" providerId="ADAL" clId="{6E419A5A-A195-4766-8746-B0137CA9E87E}" dt="2020-03-25T17:49:42.079" v="2241" actId="26606"/>
          <ac:spMkLst>
            <pc:docMk/>
            <pc:sldMk cId="124584371" sldId="263"/>
            <ac:spMk id="21" creationId="{E4F17063-EDA4-417B-946F-BA357F3B390D}"/>
          </ac:spMkLst>
        </pc:spChg>
        <pc:spChg chg="add del">
          <ac:chgData name="Patrick Borgman" userId="f1c9c019-dcb2-4378-bae5-e69eaec434eb" providerId="ADAL" clId="{6E419A5A-A195-4766-8746-B0137CA9E87E}" dt="2020-03-25T17:49:42.079" v="2241" actId="26606"/>
          <ac:spMkLst>
            <pc:docMk/>
            <pc:sldMk cId="124584371" sldId="263"/>
            <ac:spMk id="23" creationId="{D36F3EEA-55D4-4677-80E7-92D00B8F343B}"/>
          </ac:spMkLst>
        </pc:spChg>
        <pc:spChg chg="add del">
          <ac:chgData name="Patrick Borgman" userId="f1c9c019-dcb2-4378-bae5-e69eaec434eb" providerId="ADAL" clId="{6E419A5A-A195-4766-8746-B0137CA9E87E}" dt="2020-03-25T17:49:50.799" v="2243" actId="26606"/>
          <ac:spMkLst>
            <pc:docMk/>
            <pc:sldMk cId="124584371" sldId="263"/>
            <ac:spMk id="27" creationId="{989BE678-777B-482A-A616-FEDC47B162E5}"/>
          </ac:spMkLst>
        </pc:spChg>
        <pc:spChg chg="add del">
          <ac:chgData name="Patrick Borgman" userId="f1c9c019-dcb2-4378-bae5-e69eaec434eb" providerId="ADAL" clId="{6E419A5A-A195-4766-8746-B0137CA9E87E}" dt="2020-03-25T17:49:50.799" v="2243" actId="26606"/>
          <ac:spMkLst>
            <pc:docMk/>
            <pc:sldMk cId="124584371" sldId="263"/>
            <ac:spMk id="30" creationId="{D28BE0C3-2102-4820-B88B-A448B1840D14}"/>
          </ac:spMkLst>
        </pc:spChg>
        <pc:spChg chg="add del">
          <ac:chgData name="Patrick Borgman" userId="f1c9c019-dcb2-4378-bae5-e69eaec434eb" providerId="ADAL" clId="{6E419A5A-A195-4766-8746-B0137CA9E87E}" dt="2020-03-25T17:49:50.799" v="2243" actId="26606"/>
          <ac:spMkLst>
            <pc:docMk/>
            <pc:sldMk cId="124584371" sldId="263"/>
            <ac:spMk id="31" creationId="{BFEFF673-A9DE-416D-A04E-1D50904542A9}"/>
          </ac:spMkLst>
        </pc:spChg>
        <pc:spChg chg="add del">
          <ac:chgData name="Patrick Borgman" userId="f1c9c019-dcb2-4378-bae5-e69eaec434eb" providerId="ADAL" clId="{6E419A5A-A195-4766-8746-B0137CA9E87E}" dt="2020-03-25T17:49:52.538" v="2245" actId="26606"/>
          <ac:spMkLst>
            <pc:docMk/>
            <pc:sldMk cId="124584371" sldId="263"/>
            <ac:spMk id="35" creationId="{4AC0CD9D-7610-4620-93B4-798CCD9AB581}"/>
          </ac:spMkLst>
        </pc:spChg>
        <pc:spChg chg="add del">
          <ac:chgData name="Patrick Borgman" userId="f1c9c019-dcb2-4378-bae5-e69eaec434eb" providerId="ADAL" clId="{6E419A5A-A195-4766-8746-B0137CA9E87E}" dt="2020-03-25T17:49:52.538" v="2245" actId="26606"/>
          <ac:spMkLst>
            <pc:docMk/>
            <pc:sldMk cId="124584371" sldId="263"/>
            <ac:spMk id="38" creationId="{DE4D62F9-188E-4530-84C2-24BDEE4BEB82}"/>
          </ac:spMkLst>
        </pc:spChg>
        <pc:spChg chg="add del">
          <ac:chgData name="Patrick Borgman" userId="f1c9c019-dcb2-4378-bae5-e69eaec434eb" providerId="ADAL" clId="{6E419A5A-A195-4766-8746-B0137CA9E87E}" dt="2020-03-25T17:49:52.538" v="2245" actId="26606"/>
          <ac:spMkLst>
            <pc:docMk/>
            <pc:sldMk cId="124584371" sldId="263"/>
            <ac:spMk id="39" creationId="{D67CA421-FA2B-47ED-A101-F8BBEBB2976B}"/>
          </ac:spMkLst>
        </pc:spChg>
        <pc:spChg chg="add del">
          <ac:chgData name="Patrick Borgman" userId="f1c9c019-dcb2-4378-bae5-e69eaec434eb" providerId="ADAL" clId="{6E419A5A-A195-4766-8746-B0137CA9E87E}" dt="2020-03-25T17:49:52.538" v="2245" actId="26606"/>
          <ac:spMkLst>
            <pc:docMk/>
            <pc:sldMk cId="124584371" sldId="263"/>
            <ac:spMk id="40" creationId="{12425D82-CD5E-45A4-9542-70951E59F2D1}"/>
          </ac:spMkLst>
        </pc:spChg>
        <pc:spChg chg="add del">
          <ac:chgData name="Patrick Borgman" userId="f1c9c019-dcb2-4378-bae5-e69eaec434eb" providerId="ADAL" clId="{6E419A5A-A195-4766-8746-B0137CA9E87E}" dt="2020-03-25T17:49:52.538" v="2245" actId="26606"/>
          <ac:spMkLst>
            <pc:docMk/>
            <pc:sldMk cId="124584371" sldId="263"/>
            <ac:spMk id="41" creationId="{221DB897-A621-4D5F-AC81-91199AC4370E}"/>
          </ac:spMkLst>
        </pc:spChg>
        <pc:spChg chg="add">
          <ac:chgData name="Patrick Borgman" userId="f1c9c019-dcb2-4378-bae5-e69eaec434eb" providerId="ADAL" clId="{6E419A5A-A195-4766-8746-B0137CA9E87E}" dt="2020-03-25T17:49:52.609" v="2246" actId="26606"/>
          <ac:spMkLst>
            <pc:docMk/>
            <pc:sldMk cId="124584371" sldId="263"/>
            <ac:spMk id="45" creationId="{989BE678-777B-482A-A616-FEDC47B162E5}"/>
          </ac:spMkLst>
        </pc:spChg>
        <pc:spChg chg="add">
          <ac:chgData name="Patrick Borgman" userId="f1c9c019-dcb2-4378-bae5-e69eaec434eb" providerId="ADAL" clId="{6E419A5A-A195-4766-8746-B0137CA9E87E}" dt="2020-03-25T17:49:52.609" v="2246" actId="26606"/>
          <ac:spMkLst>
            <pc:docMk/>
            <pc:sldMk cId="124584371" sldId="263"/>
            <ac:spMk id="48" creationId="{D28BE0C3-2102-4820-B88B-A448B1840D14}"/>
          </ac:spMkLst>
        </pc:spChg>
        <pc:spChg chg="add">
          <ac:chgData name="Patrick Borgman" userId="f1c9c019-dcb2-4378-bae5-e69eaec434eb" providerId="ADAL" clId="{6E419A5A-A195-4766-8746-B0137CA9E87E}" dt="2020-03-25T17:49:52.609" v="2246" actId="26606"/>
          <ac:spMkLst>
            <pc:docMk/>
            <pc:sldMk cId="124584371" sldId="263"/>
            <ac:spMk id="49" creationId="{F3F4807A-5068-4492-8025-D75F320E908D}"/>
          </ac:spMkLst>
        </pc:spChg>
        <pc:spChg chg="add">
          <ac:chgData name="Patrick Borgman" userId="f1c9c019-dcb2-4378-bae5-e69eaec434eb" providerId="ADAL" clId="{6E419A5A-A195-4766-8746-B0137CA9E87E}" dt="2020-03-25T17:49:52.609" v="2246" actId="26606"/>
          <ac:spMkLst>
            <pc:docMk/>
            <pc:sldMk cId="124584371" sldId="263"/>
            <ac:spMk id="50" creationId="{B24996F8-180C-4DCB-8A26-DFA336CDEFBC}"/>
          </ac:spMkLst>
        </pc:spChg>
        <pc:spChg chg="add">
          <ac:chgData name="Patrick Borgman" userId="f1c9c019-dcb2-4378-bae5-e69eaec434eb" providerId="ADAL" clId="{6E419A5A-A195-4766-8746-B0137CA9E87E}" dt="2020-03-25T17:49:52.609" v="2246" actId="26606"/>
          <ac:spMkLst>
            <pc:docMk/>
            <pc:sldMk cId="124584371" sldId="263"/>
            <ac:spMk id="51" creationId="{630182B0-3559-41D5-9EBC-0BD86BEDAD09}"/>
          </ac:spMkLst>
        </pc:spChg>
        <pc:picChg chg="add mod">
          <ac:chgData name="Patrick Borgman" userId="f1c9c019-dcb2-4378-bae5-e69eaec434eb" providerId="ADAL" clId="{6E419A5A-A195-4766-8746-B0137CA9E87E}" dt="2020-03-25T17:49:52.609" v="2246" actId="26606"/>
          <ac:picMkLst>
            <pc:docMk/>
            <pc:sldMk cId="124584371" sldId="263"/>
            <ac:picMk id="4" creationId="{F70642D2-AFAD-4801-B151-FA24D13D1EDA}"/>
          </ac:picMkLst>
        </pc:picChg>
        <pc:picChg chg="add del">
          <ac:chgData name="Patrick Borgman" userId="f1c9c019-dcb2-4378-bae5-e69eaec434eb" providerId="ADAL" clId="{6E419A5A-A195-4766-8746-B0137CA9E87E}" dt="2020-03-25T17:49:42.079" v="2241" actId="26606"/>
          <ac:picMkLst>
            <pc:docMk/>
            <pc:sldMk cId="124584371" sldId="263"/>
            <ac:picMk id="9" creationId="{DF19BAF3-7E20-4B9D-B544-BABAEEA1FA75}"/>
          </ac:picMkLst>
        </pc:picChg>
        <pc:picChg chg="add del">
          <ac:chgData name="Patrick Borgman" userId="f1c9c019-dcb2-4378-bae5-e69eaec434eb" providerId="ADAL" clId="{6E419A5A-A195-4766-8746-B0137CA9E87E}" dt="2020-03-25T17:49:42.079" v="2241" actId="26606"/>
          <ac:picMkLst>
            <pc:docMk/>
            <pc:sldMk cId="124584371" sldId="263"/>
            <ac:picMk id="11" creationId="{950648F4-ABCD-4DF0-8641-76CFB2354721}"/>
          </ac:picMkLst>
        </pc:picChg>
        <pc:picChg chg="add del">
          <ac:chgData name="Patrick Borgman" userId="f1c9c019-dcb2-4378-bae5-e69eaec434eb" providerId="ADAL" clId="{6E419A5A-A195-4766-8746-B0137CA9E87E}" dt="2020-03-25T17:49:42.079" v="2241" actId="26606"/>
          <ac:picMkLst>
            <pc:docMk/>
            <pc:sldMk cId="124584371" sldId="263"/>
            <ac:picMk id="15" creationId="{CF1EB4BD-9C7E-4AA3-9681-C7EB0DA6250B}"/>
          </ac:picMkLst>
        </pc:picChg>
        <pc:picChg chg="add del">
          <ac:chgData name="Patrick Borgman" userId="f1c9c019-dcb2-4378-bae5-e69eaec434eb" providerId="ADAL" clId="{6E419A5A-A195-4766-8746-B0137CA9E87E}" dt="2020-03-25T17:49:42.079" v="2241" actId="26606"/>
          <ac:picMkLst>
            <pc:docMk/>
            <pc:sldMk cId="124584371" sldId="263"/>
            <ac:picMk id="17" creationId="{94AAE3AA-3759-4D28-B0EF-575F25A5146C}"/>
          </ac:picMkLst>
        </pc:picChg>
        <pc:picChg chg="add del">
          <ac:chgData name="Patrick Borgman" userId="f1c9c019-dcb2-4378-bae5-e69eaec434eb" providerId="ADAL" clId="{6E419A5A-A195-4766-8746-B0137CA9E87E}" dt="2020-03-25T17:49:50.799" v="2243" actId="26606"/>
          <ac:picMkLst>
            <pc:docMk/>
            <pc:sldMk cId="124584371" sldId="263"/>
            <ac:picMk id="25" creationId="{DF19BAF3-7E20-4B9D-B544-BABAEEA1FA75}"/>
          </ac:picMkLst>
        </pc:picChg>
        <pc:picChg chg="add del">
          <ac:chgData name="Patrick Borgman" userId="f1c9c019-dcb2-4378-bae5-e69eaec434eb" providerId="ADAL" clId="{6E419A5A-A195-4766-8746-B0137CA9E87E}" dt="2020-03-25T17:49:50.799" v="2243" actId="26606"/>
          <ac:picMkLst>
            <pc:docMk/>
            <pc:sldMk cId="124584371" sldId="263"/>
            <ac:picMk id="26" creationId="{950648F4-ABCD-4DF0-8641-76CFB2354721}"/>
          </ac:picMkLst>
        </pc:picChg>
        <pc:picChg chg="add del">
          <ac:chgData name="Patrick Borgman" userId="f1c9c019-dcb2-4378-bae5-e69eaec434eb" providerId="ADAL" clId="{6E419A5A-A195-4766-8746-B0137CA9E87E}" dt="2020-03-25T17:49:50.799" v="2243" actId="26606"/>
          <ac:picMkLst>
            <pc:docMk/>
            <pc:sldMk cId="124584371" sldId="263"/>
            <ac:picMk id="28" creationId="{CF1EB4BD-9C7E-4AA3-9681-C7EB0DA6250B}"/>
          </ac:picMkLst>
        </pc:picChg>
        <pc:picChg chg="add del">
          <ac:chgData name="Patrick Borgman" userId="f1c9c019-dcb2-4378-bae5-e69eaec434eb" providerId="ADAL" clId="{6E419A5A-A195-4766-8746-B0137CA9E87E}" dt="2020-03-25T17:49:50.799" v="2243" actId="26606"/>
          <ac:picMkLst>
            <pc:docMk/>
            <pc:sldMk cId="124584371" sldId="263"/>
            <ac:picMk id="29" creationId="{94AAE3AA-3759-4D28-B0EF-575F25A5146C}"/>
          </ac:picMkLst>
        </pc:picChg>
        <pc:picChg chg="add del">
          <ac:chgData name="Patrick Borgman" userId="f1c9c019-dcb2-4378-bae5-e69eaec434eb" providerId="ADAL" clId="{6E419A5A-A195-4766-8746-B0137CA9E87E}" dt="2020-03-25T17:49:52.538" v="2245" actId="26606"/>
          <ac:picMkLst>
            <pc:docMk/>
            <pc:sldMk cId="124584371" sldId="263"/>
            <ac:picMk id="33" creationId="{41B68C77-138E-4BF7-A276-BD0C78A4219F}"/>
          </ac:picMkLst>
        </pc:picChg>
        <pc:picChg chg="add del">
          <ac:chgData name="Patrick Borgman" userId="f1c9c019-dcb2-4378-bae5-e69eaec434eb" providerId="ADAL" clId="{6E419A5A-A195-4766-8746-B0137CA9E87E}" dt="2020-03-25T17:49:52.538" v="2245" actId="26606"/>
          <ac:picMkLst>
            <pc:docMk/>
            <pc:sldMk cId="124584371" sldId="263"/>
            <ac:picMk id="34" creationId="{7C268552-D473-46ED-B1B8-422042C4DEF1}"/>
          </ac:picMkLst>
        </pc:picChg>
        <pc:picChg chg="add del">
          <ac:chgData name="Patrick Borgman" userId="f1c9c019-dcb2-4378-bae5-e69eaec434eb" providerId="ADAL" clId="{6E419A5A-A195-4766-8746-B0137CA9E87E}" dt="2020-03-25T17:49:52.538" v="2245" actId="26606"/>
          <ac:picMkLst>
            <pc:docMk/>
            <pc:sldMk cId="124584371" sldId="263"/>
            <ac:picMk id="36" creationId="{B9238B3E-24AA-439A-B527-6C5DF6D72145}"/>
          </ac:picMkLst>
        </pc:picChg>
        <pc:picChg chg="add del">
          <ac:chgData name="Patrick Borgman" userId="f1c9c019-dcb2-4378-bae5-e69eaec434eb" providerId="ADAL" clId="{6E419A5A-A195-4766-8746-B0137CA9E87E}" dt="2020-03-25T17:49:52.538" v="2245" actId="26606"/>
          <ac:picMkLst>
            <pc:docMk/>
            <pc:sldMk cId="124584371" sldId="263"/>
            <ac:picMk id="37" creationId="{69F01145-BEA3-4CBF-AA21-10077B948CA8}"/>
          </ac:picMkLst>
        </pc:picChg>
        <pc:picChg chg="add">
          <ac:chgData name="Patrick Borgman" userId="f1c9c019-dcb2-4378-bae5-e69eaec434eb" providerId="ADAL" clId="{6E419A5A-A195-4766-8746-B0137CA9E87E}" dt="2020-03-25T17:49:52.609" v="2246" actId="26606"/>
          <ac:picMkLst>
            <pc:docMk/>
            <pc:sldMk cId="124584371" sldId="263"/>
            <ac:picMk id="43" creationId="{DF19BAF3-7E20-4B9D-B544-BABAEEA1FA75}"/>
          </ac:picMkLst>
        </pc:picChg>
        <pc:picChg chg="add">
          <ac:chgData name="Patrick Borgman" userId="f1c9c019-dcb2-4378-bae5-e69eaec434eb" providerId="ADAL" clId="{6E419A5A-A195-4766-8746-B0137CA9E87E}" dt="2020-03-25T17:49:52.609" v="2246" actId="26606"/>
          <ac:picMkLst>
            <pc:docMk/>
            <pc:sldMk cId="124584371" sldId="263"/>
            <ac:picMk id="44" creationId="{950648F4-ABCD-4DF0-8641-76CFB2354721}"/>
          </ac:picMkLst>
        </pc:picChg>
        <pc:picChg chg="add">
          <ac:chgData name="Patrick Borgman" userId="f1c9c019-dcb2-4378-bae5-e69eaec434eb" providerId="ADAL" clId="{6E419A5A-A195-4766-8746-B0137CA9E87E}" dt="2020-03-25T17:49:52.609" v="2246" actId="26606"/>
          <ac:picMkLst>
            <pc:docMk/>
            <pc:sldMk cId="124584371" sldId="263"/>
            <ac:picMk id="46" creationId="{CF1EB4BD-9C7E-4AA3-9681-C7EB0DA6250B}"/>
          </ac:picMkLst>
        </pc:picChg>
        <pc:picChg chg="add">
          <ac:chgData name="Patrick Borgman" userId="f1c9c019-dcb2-4378-bae5-e69eaec434eb" providerId="ADAL" clId="{6E419A5A-A195-4766-8746-B0137CA9E87E}" dt="2020-03-25T17:49:52.609" v="2246" actId="26606"/>
          <ac:picMkLst>
            <pc:docMk/>
            <pc:sldMk cId="124584371" sldId="263"/>
            <ac:picMk id="47" creationId="{94AAE3AA-3759-4D28-B0EF-575F25A5146C}"/>
          </ac:picMkLst>
        </pc:picChg>
      </pc:sldChg>
      <pc:sldChg chg="addSp delSp modSp add mod setBg setClrOvrMap">
        <pc:chgData name="Patrick Borgman" userId="f1c9c019-dcb2-4378-bae5-e69eaec434eb" providerId="ADAL" clId="{6E419A5A-A195-4766-8746-B0137CA9E87E}" dt="2020-04-06T00:15:34.264" v="3765" actId="1076"/>
        <pc:sldMkLst>
          <pc:docMk/>
          <pc:sldMk cId="3125215372" sldId="264"/>
        </pc:sldMkLst>
        <pc:spChg chg="mod">
          <ac:chgData name="Patrick Borgman" userId="f1c9c019-dcb2-4378-bae5-e69eaec434eb" providerId="ADAL" clId="{6E419A5A-A195-4766-8746-B0137CA9E87E}" dt="2020-03-25T18:07:10.328" v="2282" actId="26606"/>
          <ac:spMkLst>
            <pc:docMk/>
            <pc:sldMk cId="3125215372" sldId="264"/>
            <ac:spMk id="2" creationId="{1256042D-05FE-41C9-BE48-184109FC59B7}"/>
          </ac:spMkLst>
        </pc:spChg>
        <pc:spChg chg="del">
          <ac:chgData name="Patrick Borgman" userId="f1c9c019-dcb2-4378-bae5-e69eaec434eb" providerId="ADAL" clId="{6E419A5A-A195-4766-8746-B0137CA9E87E}" dt="2020-03-25T18:07:03.808" v="2281"/>
          <ac:spMkLst>
            <pc:docMk/>
            <pc:sldMk cId="3125215372" sldId="264"/>
            <ac:spMk id="3" creationId="{9433547A-9029-43B9-AC61-47F71598910D}"/>
          </ac:spMkLst>
        </pc:spChg>
        <pc:spChg chg="add mod">
          <ac:chgData name="Patrick Borgman" userId="f1c9c019-dcb2-4378-bae5-e69eaec434eb" providerId="ADAL" clId="{6E419A5A-A195-4766-8746-B0137CA9E87E}" dt="2020-03-25T18:13:40.962" v="2613" actId="20577"/>
          <ac:spMkLst>
            <pc:docMk/>
            <pc:sldMk cId="3125215372" sldId="264"/>
            <ac:spMk id="8" creationId="{D5C2D58C-D83C-487D-B4E5-CECBF06D881A}"/>
          </ac:spMkLst>
        </pc:spChg>
        <pc:spChg chg="add">
          <ac:chgData name="Patrick Borgman" userId="f1c9c019-dcb2-4378-bae5-e69eaec434eb" providerId="ADAL" clId="{6E419A5A-A195-4766-8746-B0137CA9E87E}" dt="2020-03-25T18:07:10.328" v="2282" actId="26606"/>
          <ac:spMkLst>
            <pc:docMk/>
            <pc:sldMk cId="3125215372" sldId="264"/>
            <ac:spMk id="11" creationId="{5F3FC718-FDE3-4EF7-921E-A5F374EAF824}"/>
          </ac:spMkLst>
        </pc:spChg>
        <pc:spChg chg="add">
          <ac:chgData name="Patrick Borgman" userId="f1c9c019-dcb2-4378-bae5-e69eaec434eb" providerId="ADAL" clId="{6E419A5A-A195-4766-8746-B0137CA9E87E}" dt="2020-03-25T18:07:10.328" v="2282" actId="26606"/>
          <ac:spMkLst>
            <pc:docMk/>
            <pc:sldMk cId="3125215372" sldId="264"/>
            <ac:spMk id="13" creationId="{FAA0F719-3DC8-4F08-AD8F-5A845658CB9D}"/>
          </ac:spMkLst>
        </pc:spChg>
        <pc:spChg chg="add">
          <ac:chgData name="Patrick Borgman" userId="f1c9c019-dcb2-4378-bae5-e69eaec434eb" providerId="ADAL" clId="{6E419A5A-A195-4766-8746-B0137CA9E87E}" dt="2020-03-25T18:07:10.328" v="2282" actId="26606"/>
          <ac:spMkLst>
            <pc:docMk/>
            <pc:sldMk cId="3125215372" sldId="264"/>
            <ac:spMk id="15" creationId="{7DCB61BE-FA0F-4EFB-BE0E-268BAD8E30D6}"/>
          </ac:spMkLst>
        </pc:spChg>
        <pc:spChg chg="add">
          <ac:chgData name="Patrick Borgman" userId="f1c9c019-dcb2-4378-bae5-e69eaec434eb" providerId="ADAL" clId="{6E419A5A-A195-4766-8746-B0137CA9E87E}" dt="2020-03-25T18:07:10.328" v="2282" actId="26606"/>
          <ac:spMkLst>
            <pc:docMk/>
            <pc:sldMk cId="3125215372" sldId="264"/>
            <ac:spMk id="17" creationId="{A4B31EAA-7423-46F7-9B90-4AB2B09C35C4}"/>
          </ac:spMkLst>
        </pc:spChg>
        <pc:picChg chg="add del mod">
          <ac:chgData name="Patrick Borgman" userId="f1c9c019-dcb2-4378-bae5-e69eaec434eb" providerId="ADAL" clId="{6E419A5A-A195-4766-8746-B0137CA9E87E}" dt="2020-03-25T18:10:39.471" v="2383" actId="478"/>
          <ac:picMkLst>
            <pc:docMk/>
            <pc:sldMk cId="3125215372" sldId="264"/>
            <ac:picMk id="4" creationId="{4A67B6AA-663C-4E4F-B528-E5C333F41DC7}"/>
          </ac:picMkLst>
        </pc:picChg>
        <pc:picChg chg="add mod">
          <ac:chgData name="Patrick Borgman" userId="f1c9c019-dcb2-4378-bae5-e69eaec434eb" providerId="ADAL" clId="{6E419A5A-A195-4766-8746-B0137CA9E87E}" dt="2020-04-06T00:15:34.264" v="3765" actId="1076"/>
          <ac:picMkLst>
            <pc:docMk/>
            <pc:sldMk cId="3125215372" sldId="264"/>
            <ac:picMk id="5" creationId="{49112C49-96E7-4002-BACE-999BFC032385}"/>
          </ac:picMkLst>
        </pc:picChg>
      </pc:sldChg>
      <pc:sldChg chg="addSp delSp modSp add">
        <pc:chgData name="Patrick Borgman" userId="f1c9c019-dcb2-4378-bae5-e69eaec434eb" providerId="ADAL" clId="{6E419A5A-A195-4766-8746-B0137CA9E87E}" dt="2020-03-30T16:29:16.692" v="3076" actId="20577"/>
        <pc:sldMkLst>
          <pc:docMk/>
          <pc:sldMk cId="396499115" sldId="265"/>
        </pc:sldMkLst>
        <pc:spChg chg="mod">
          <ac:chgData name="Patrick Borgman" userId="f1c9c019-dcb2-4378-bae5-e69eaec434eb" providerId="ADAL" clId="{6E419A5A-A195-4766-8746-B0137CA9E87E}" dt="2020-03-30T15:13:58.333" v="2633" actId="20577"/>
          <ac:spMkLst>
            <pc:docMk/>
            <pc:sldMk cId="396499115" sldId="265"/>
            <ac:spMk id="2" creationId="{90871BA0-2415-4E9A-984E-1D046FA4CA72}"/>
          </ac:spMkLst>
        </pc:spChg>
        <pc:spChg chg="add del mod">
          <ac:chgData name="Patrick Borgman" userId="f1c9c019-dcb2-4378-bae5-e69eaec434eb" providerId="ADAL" clId="{6E419A5A-A195-4766-8746-B0137CA9E87E}" dt="2020-03-30T16:29:16.692" v="3076" actId="20577"/>
          <ac:spMkLst>
            <pc:docMk/>
            <pc:sldMk cId="396499115" sldId="265"/>
            <ac:spMk id="3" creationId="{AAA243A3-9C59-4078-BFCF-0E19352B91EF}"/>
          </ac:spMkLst>
        </pc:spChg>
        <pc:picChg chg="add del mod">
          <ac:chgData name="Patrick Borgman" userId="f1c9c019-dcb2-4378-bae5-e69eaec434eb" providerId="ADAL" clId="{6E419A5A-A195-4766-8746-B0137CA9E87E}" dt="2020-03-30T16:29:15.912" v="3074" actId="1076"/>
          <ac:picMkLst>
            <pc:docMk/>
            <pc:sldMk cId="396499115" sldId="265"/>
            <ac:picMk id="4" creationId="{E61C75B0-82E1-42E7-8064-417D65D52181}"/>
          </ac:picMkLst>
        </pc:picChg>
      </pc:sldChg>
      <pc:sldChg chg="addSp delSp modSp add mod setBg">
        <pc:chgData name="Patrick Borgman" userId="f1c9c019-dcb2-4378-bae5-e69eaec434eb" providerId="ADAL" clId="{6E419A5A-A195-4766-8746-B0137CA9E87E}" dt="2020-03-30T15:22:36.138" v="2871" actId="26606"/>
        <pc:sldMkLst>
          <pc:docMk/>
          <pc:sldMk cId="1187253203" sldId="266"/>
        </pc:sldMkLst>
        <pc:spChg chg="mod">
          <ac:chgData name="Patrick Borgman" userId="f1c9c019-dcb2-4378-bae5-e69eaec434eb" providerId="ADAL" clId="{6E419A5A-A195-4766-8746-B0137CA9E87E}" dt="2020-03-30T15:22:36.138" v="2871" actId="26606"/>
          <ac:spMkLst>
            <pc:docMk/>
            <pc:sldMk cId="1187253203" sldId="266"/>
            <ac:spMk id="2" creationId="{286F0D85-4254-476A-8BEE-BA39F014646D}"/>
          </ac:spMkLst>
        </pc:spChg>
        <pc:spChg chg="del">
          <ac:chgData name="Patrick Borgman" userId="f1c9c019-dcb2-4378-bae5-e69eaec434eb" providerId="ADAL" clId="{6E419A5A-A195-4766-8746-B0137CA9E87E}" dt="2020-03-30T15:21:56.895" v="2862" actId="478"/>
          <ac:spMkLst>
            <pc:docMk/>
            <pc:sldMk cId="1187253203" sldId="266"/>
            <ac:spMk id="3" creationId="{B807A871-C597-4E84-84F6-7C0EC54E0F92}"/>
          </ac:spMkLst>
        </pc:spChg>
        <pc:spChg chg="add del">
          <ac:chgData name="Patrick Borgman" userId="f1c9c019-dcb2-4378-bae5-e69eaec434eb" providerId="ADAL" clId="{6E419A5A-A195-4766-8746-B0137CA9E87E}" dt="2020-03-30T15:22:33.393" v="2868" actId="26606"/>
          <ac:spMkLst>
            <pc:docMk/>
            <pc:sldMk cId="1187253203" sldId="266"/>
            <ac:spMk id="14" creationId="{989BE678-777B-482A-A616-FEDC47B162E5}"/>
          </ac:spMkLst>
        </pc:spChg>
        <pc:spChg chg="add del">
          <ac:chgData name="Patrick Borgman" userId="f1c9c019-dcb2-4378-bae5-e69eaec434eb" providerId="ADAL" clId="{6E419A5A-A195-4766-8746-B0137CA9E87E}" dt="2020-03-30T15:22:33.393" v="2868" actId="26606"/>
          <ac:spMkLst>
            <pc:docMk/>
            <pc:sldMk cId="1187253203" sldId="266"/>
            <ac:spMk id="20" creationId="{D28BE0C3-2102-4820-B88B-A448B1840D14}"/>
          </ac:spMkLst>
        </pc:spChg>
        <pc:spChg chg="add del">
          <ac:chgData name="Patrick Borgman" userId="f1c9c019-dcb2-4378-bae5-e69eaec434eb" providerId="ADAL" clId="{6E419A5A-A195-4766-8746-B0137CA9E87E}" dt="2020-03-30T15:22:33.393" v="2868" actId="26606"/>
          <ac:spMkLst>
            <pc:docMk/>
            <pc:sldMk cId="1187253203" sldId="266"/>
            <ac:spMk id="22" creationId="{BFEFF673-A9DE-416D-A04E-1D50904542A9}"/>
          </ac:spMkLst>
        </pc:spChg>
        <pc:spChg chg="add del">
          <ac:chgData name="Patrick Borgman" userId="f1c9c019-dcb2-4378-bae5-e69eaec434eb" providerId="ADAL" clId="{6E419A5A-A195-4766-8746-B0137CA9E87E}" dt="2020-03-30T15:22:36.018" v="2870" actId="26606"/>
          <ac:spMkLst>
            <pc:docMk/>
            <pc:sldMk cId="1187253203" sldId="266"/>
            <ac:spMk id="26" creationId="{989BE678-777B-482A-A616-FEDC47B162E5}"/>
          </ac:spMkLst>
        </pc:spChg>
        <pc:spChg chg="add del">
          <ac:chgData name="Patrick Borgman" userId="f1c9c019-dcb2-4378-bae5-e69eaec434eb" providerId="ADAL" clId="{6E419A5A-A195-4766-8746-B0137CA9E87E}" dt="2020-03-30T15:22:36.018" v="2870" actId="26606"/>
          <ac:spMkLst>
            <pc:docMk/>
            <pc:sldMk cId="1187253203" sldId="266"/>
            <ac:spMk id="29" creationId="{D28BE0C3-2102-4820-B88B-A448B1840D14}"/>
          </ac:spMkLst>
        </pc:spChg>
        <pc:spChg chg="add">
          <ac:chgData name="Patrick Borgman" userId="f1c9c019-dcb2-4378-bae5-e69eaec434eb" providerId="ADAL" clId="{6E419A5A-A195-4766-8746-B0137CA9E87E}" dt="2020-03-30T15:22:36.138" v="2871" actId="26606"/>
          <ac:spMkLst>
            <pc:docMk/>
            <pc:sldMk cId="1187253203" sldId="266"/>
            <ac:spMk id="33" creationId="{989BE678-777B-482A-A616-FEDC47B162E5}"/>
          </ac:spMkLst>
        </pc:spChg>
        <pc:spChg chg="add">
          <ac:chgData name="Patrick Borgman" userId="f1c9c019-dcb2-4378-bae5-e69eaec434eb" providerId="ADAL" clId="{6E419A5A-A195-4766-8746-B0137CA9E87E}" dt="2020-03-30T15:22:36.138" v="2871" actId="26606"/>
          <ac:spMkLst>
            <pc:docMk/>
            <pc:sldMk cId="1187253203" sldId="266"/>
            <ac:spMk id="36" creationId="{D28BE0C3-2102-4820-B88B-A448B1840D14}"/>
          </ac:spMkLst>
        </pc:spChg>
        <pc:spChg chg="add">
          <ac:chgData name="Patrick Borgman" userId="f1c9c019-dcb2-4378-bae5-e69eaec434eb" providerId="ADAL" clId="{6E419A5A-A195-4766-8746-B0137CA9E87E}" dt="2020-03-30T15:22:36.138" v="2871" actId="26606"/>
          <ac:spMkLst>
            <pc:docMk/>
            <pc:sldMk cId="1187253203" sldId="266"/>
            <ac:spMk id="37" creationId="{BFEFF673-A9DE-416D-A04E-1D50904542A9}"/>
          </ac:spMkLst>
        </pc:spChg>
        <pc:picChg chg="add mod">
          <ac:chgData name="Patrick Borgman" userId="f1c9c019-dcb2-4378-bae5-e69eaec434eb" providerId="ADAL" clId="{6E419A5A-A195-4766-8746-B0137CA9E87E}" dt="2020-03-30T15:22:36.138" v="2871" actId="26606"/>
          <ac:picMkLst>
            <pc:docMk/>
            <pc:sldMk cId="1187253203" sldId="266"/>
            <ac:picMk id="5" creationId="{06A78AE7-8D8B-497D-A8D6-5C49BACB3215}"/>
          </ac:picMkLst>
        </pc:picChg>
        <pc:picChg chg="add del">
          <ac:chgData name="Patrick Borgman" userId="f1c9c019-dcb2-4378-bae5-e69eaec434eb" providerId="ADAL" clId="{6E419A5A-A195-4766-8746-B0137CA9E87E}" dt="2020-03-30T15:22:33.393" v="2868" actId="26606"/>
          <ac:picMkLst>
            <pc:docMk/>
            <pc:sldMk cId="1187253203" sldId="266"/>
            <ac:picMk id="10" creationId="{DF19BAF3-7E20-4B9D-B544-BABAEEA1FA75}"/>
          </ac:picMkLst>
        </pc:picChg>
        <pc:picChg chg="add del">
          <ac:chgData name="Patrick Borgman" userId="f1c9c019-dcb2-4378-bae5-e69eaec434eb" providerId="ADAL" clId="{6E419A5A-A195-4766-8746-B0137CA9E87E}" dt="2020-03-30T15:22:33.393" v="2868" actId="26606"/>
          <ac:picMkLst>
            <pc:docMk/>
            <pc:sldMk cId="1187253203" sldId="266"/>
            <ac:picMk id="12" creationId="{950648F4-ABCD-4DF0-8641-76CFB2354721}"/>
          </ac:picMkLst>
        </pc:picChg>
        <pc:picChg chg="add del">
          <ac:chgData name="Patrick Borgman" userId="f1c9c019-dcb2-4378-bae5-e69eaec434eb" providerId="ADAL" clId="{6E419A5A-A195-4766-8746-B0137CA9E87E}" dt="2020-03-30T15:22:33.393" v="2868" actId="26606"/>
          <ac:picMkLst>
            <pc:docMk/>
            <pc:sldMk cId="1187253203" sldId="266"/>
            <ac:picMk id="16" creationId="{CF1EB4BD-9C7E-4AA3-9681-C7EB0DA6250B}"/>
          </ac:picMkLst>
        </pc:picChg>
        <pc:picChg chg="add del">
          <ac:chgData name="Patrick Borgman" userId="f1c9c019-dcb2-4378-bae5-e69eaec434eb" providerId="ADAL" clId="{6E419A5A-A195-4766-8746-B0137CA9E87E}" dt="2020-03-30T15:22:33.393" v="2868" actId="26606"/>
          <ac:picMkLst>
            <pc:docMk/>
            <pc:sldMk cId="1187253203" sldId="266"/>
            <ac:picMk id="18" creationId="{94AAE3AA-3759-4D28-B0EF-575F25A5146C}"/>
          </ac:picMkLst>
        </pc:picChg>
        <pc:picChg chg="add del">
          <ac:chgData name="Patrick Borgman" userId="f1c9c019-dcb2-4378-bae5-e69eaec434eb" providerId="ADAL" clId="{6E419A5A-A195-4766-8746-B0137CA9E87E}" dt="2020-03-30T15:22:36.018" v="2870" actId="26606"/>
          <ac:picMkLst>
            <pc:docMk/>
            <pc:sldMk cId="1187253203" sldId="266"/>
            <ac:picMk id="24" creationId="{DF19BAF3-7E20-4B9D-B544-BABAEEA1FA75}"/>
          </ac:picMkLst>
        </pc:picChg>
        <pc:picChg chg="add del">
          <ac:chgData name="Patrick Borgman" userId="f1c9c019-dcb2-4378-bae5-e69eaec434eb" providerId="ADAL" clId="{6E419A5A-A195-4766-8746-B0137CA9E87E}" dt="2020-03-30T15:22:36.018" v="2870" actId="26606"/>
          <ac:picMkLst>
            <pc:docMk/>
            <pc:sldMk cId="1187253203" sldId="266"/>
            <ac:picMk id="25" creationId="{950648F4-ABCD-4DF0-8641-76CFB2354721}"/>
          </ac:picMkLst>
        </pc:picChg>
        <pc:picChg chg="add del">
          <ac:chgData name="Patrick Borgman" userId="f1c9c019-dcb2-4378-bae5-e69eaec434eb" providerId="ADAL" clId="{6E419A5A-A195-4766-8746-B0137CA9E87E}" dt="2020-03-30T15:22:36.018" v="2870" actId="26606"/>
          <ac:picMkLst>
            <pc:docMk/>
            <pc:sldMk cId="1187253203" sldId="266"/>
            <ac:picMk id="27" creationId="{CF1EB4BD-9C7E-4AA3-9681-C7EB0DA6250B}"/>
          </ac:picMkLst>
        </pc:picChg>
        <pc:picChg chg="add del">
          <ac:chgData name="Patrick Borgman" userId="f1c9c019-dcb2-4378-bae5-e69eaec434eb" providerId="ADAL" clId="{6E419A5A-A195-4766-8746-B0137CA9E87E}" dt="2020-03-30T15:22:36.018" v="2870" actId="26606"/>
          <ac:picMkLst>
            <pc:docMk/>
            <pc:sldMk cId="1187253203" sldId="266"/>
            <ac:picMk id="28" creationId="{94AAE3AA-3759-4D28-B0EF-575F25A5146C}"/>
          </ac:picMkLst>
        </pc:picChg>
        <pc:picChg chg="add">
          <ac:chgData name="Patrick Borgman" userId="f1c9c019-dcb2-4378-bae5-e69eaec434eb" providerId="ADAL" clId="{6E419A5A-A195-4766-8746-B0137CA9E87E}" dt="2020-03-30T15:22:36.138" v="2871" actId="26606"/>
          <ac:picMkLst>
            <pc:docMk/>
            <pc:sldMk cId="1187253203" sldId="266"/>
            <ac:picMk id="31" creationId="{DF19BAF3-7E20-4B9D-B544-BABAEEA1FA75}"/>
          </ac:picMkLst>
        </pc:picChg>
        <pc:picChg chg="add">
          <ac:chgData name="Patrick Borgman" userId="f1c9c019-dcb2-4378-bae5-e69eaec434eb" providerId="ADAL" clId="{6E419A5A-A195-4766-8746-B0137CA9E87E}" dt="2020-03-30T15:22:36.138" v="2871" actId="26606"/>
          <ac:picMkLst>
            <pc:docMk/>
            <pc:sldMk cId="1187253203" sldId="266"/>
            <ac:picMk id="32" creationId="{950648F4-ABCD-4DF0-8641-76CFB2354721}"/>
          </ac:picMkLst>
        </pc:picChg>
        <pc:picChg chg="add">
          <ac:chgData name="Patrick Borgman" userId="f1c9c019-dcb2-4378-bae5-e69eaec434eb" providerId="ADAL" clId="{6E419A5A-A195-4766-8746-B0137CA9E87E}" dt="2020-03-30T15:22:36.138" v="2871" actId="26606"/>
          <ac:picMkLst>
            <pc:docMk/>
            <pc:sldMk cId="1187253203" sldId="266"/>
            <ac:picMk id="34" creationId="{CF1EB4BD-9C7E-4AA3-9681-C7EB0DA6250B}"/>
          </ac:picMkLst>
        </pc:picChg>
        <pc:picChg chg="add">
          <ac:chgData name="Patrick Borgman" userId="f1c9c019-dcb2-4378-bae5-e69eaec434eb" providerId="ADAL" clId="{6E419A5A-A195-4766-8746-B0137CA9E87E}" dt="2020-03-30T15:22:36.138" v="2871" actId="26606"/>
          <ac:picMkLst>
            <pc:docMk/>
            <pc:sldMk cId="1187253203" sldId="266"/>
            <ac:picMk id="35" creationId="{94AAE3AA-3759-4D28-B0EF-575F25A5146C}"/>
          </ac:picMkLst>
        </pc:picChg>
      </pc:sldChg>
      <pc:sldChg chg="add">
        <pc:chgData name="Patrick Borgman" userId="f1c9c019-dcb2-4378-bae5-e69eaec434eb" providerId="ADAL" clId="{6E419A5A-A195-4766-8746-B0137CA9E87E}" dt="2020-04-04T21:26:31.628" v="3077"/>
        <pc:sldMkLst>
          <pc:docMk/>
          <pc:sldMk cId="251161693" sldId="269"/>
        </pc:sldMkLst>
      </pc:sldChg>
      <pc:sldChg chg="modSp">
        <pc:chgData name="Patrick Borgman" userId="f1c9c019-dcb2-4378-bae5-e69eaec434eb" providerId="ADAL" clId="{6E419A5A-A195-4766-8746-B0137CA9E87E}" dt="2020-04-05T21:29:05.741" v="3587" actId="20577"/>
        <pc:sldMkLst>
          <pc:docMk/>
          <pc:sldMk cId="826330119" sldId="269"/>
        </pc:sldMkLst>
        <pc:spChg chg="mod">
          <ac:chgData name="Patrick Borgman" userId="f1c9c019-dcb2-4378-bae5-e69eaec434eb" providerId="ADAL" clId="{6E419A5A-A195-4766-8746-B0137CA9E87E}" dt="2020-04-04T21:36:12.685" v="3200" actId="20577"/>
          <ac:spMkLst>
            <pc:docMk/>
            <pc:sldMk cId="826330119" sldId="269"/>
            <ac:spMk id="2" creationId="{E2FCFC1A-2406-416A-A193-2442568F4D80}"/>
          </ac:spMkLst>
        </pc:spChg>
        <pc:spChg chg="mod">
          <ac:chgData name="Patrick Borgman" userId="f1c9c019-dcb2-4378-bae5-e69eaec434eb" providerId="ADAL" clId="{6E419A5A-A195-4766-8746-B0137CA9E87E}" dt="2020-04-05T21:29:05.741" v="3587" actId="20577"/>
          <ac:spMkLst>
            <pc:docMk/>
            <pc:sldMk cId="826330119" sldId="269"/>
            <ac:spMk id="3" creationId="{C4343260-1CC6-4B4D-AF19-75557F06E20E}"/>
          </ac:spMkLst>
        </pc:spChg>
      </pc:sldChg>
      <pc:sldChg chg="modSp">
        <pc:chgData name="Patrick Borgman" userId="f1c9c019-dcb2-4378-bae5-e69eaec434eb" providerId="ADAL" clId="{6E419A5A-A195-4766-8746-B0137CA9E87E}" dt="2020-04-05T21:30:52.465" v="3733" actId="20577"/>
        <pc:sldMkLst>
          <pc:docMk/>
          <pc:sldMk cId="918647217" sldId="272"/>
        </pc:sldMkLst>
        <pc:spChg chg="mod">
          <ac:chgData name="Patrick Borgman" userId="f1c9c019-dcb2-4378-bae5-e69eaec434eb" providerId="ADAL" clId="{6E419A5A-A195-4766-8746-B0137CA9E87E}" dt="2020-04-05T21:30:52.465" v="3733" actId="20577"/>
          <ac:spMkLst>
            <pc:docMk/>
            <pc:sldMk cId="918647217" sldId="272"/>
            <ac:spMk id="3" creationId="{A48A1B29-6DD3-4C53-A2C6-836280CC3240}"/>
          </ac:spMkLst>
        </pc:spChg>
      </pc:sldChg>
      <pc:sldChg chg="addSp delSp modSp add mod setBg">
        <pc:chgData name="Patrick Borgman" userId="f1c9c019-dcb2-4378-bae5-e69eaec434eb" providerId="ADAL" clId="{6E419A5A-A195-4766-8746-B0137CA9E87E}" dt="2020-04-04T21:31:09.352" v="3141" actId="26606"/>
        <pc:sldMkLst>
          <pc:docMk/>
          <pc:sldMk cId="3411816275" sldId="275"/>
        </pc:sldMkLst>
        <pc:spChg chg="mod">
          <ac:chgData name="Patrick Borgman" userId="f1c9c019-dcb2-4378-bae5-e69eaec434eb" providerId="ADAL" clId="{6E419A5A-A195-4766-8746-B0137CA9E87E}" dt="2020-04-04T21:31:09.352" v="3141" actId="26606"/>
          <ac:spMkLst>
            <pc:docMk/>
            <pc:sldMk cId="3411816275" sldId="275"/>
            <ac:spMk id="2" creationId="{DF8162D2-CF5D-4A56-B5C8-B32E10C873AF}"/>
          </ac:spMkLst>
        </pc:spChg>
        <pc:spChg chg="add del">
          <ac:chgData name="Patrick Borgman" userId="f1c9c019-dcb2-4378-bae5-e69eaec434eb" providerId="ADAL" clId="{6E419A5A-A195-4766-8746-B0137CA9E87E}" dt="2020-04-04T21:31:09.352" v="3141" actId="26606"/>
          <ac:spMkLst>
            <pc:docMk/>
            <pc:sldMk cId="3411816275" sldId="275"/>
            <ac:spMk id="13" creationId="{989BE678-777B-482A-A616-FEDC47B162E5}"/>
          </ac:spMkLst>
        </pc:spChg>
        <pc:spChg chg="add del">
          <ac:chgData name="Patrick Borgman" userId="f1c9c019-dcb2-4378-bae5-e69eaec434eb" providerId="ADAL" clId="{6E419A5A-A195-4766-8746-B0137CA9E87E}" dt="2020-04-04T21:31:09.352" v="3141" actId="26606"/>
          <ac:spMkLst>
            <pc:docMk/>
            <pc:sldMk cId="3411816275" sldId="275"/>
            <ac:spMk id="19" creationId="{D28BE0C3-2102-4820-B88B-A448B1840D14}"/>
          </ac:spMkLst>
        </pc:spChg>
        <pc:spChg chg="add del">
          <ac:chgData name="Patrick Borgman" userId="f1c9c019-dcb2-4378-bae5-e69eaec434eb" providerId="ADAL" clId="{6E419A5A-A195-4766-8746-B0137CA9E87E}" dt="2020-04-04T21:31:09.352" v="3141" actId="26606"/>
          <ac:spMkLst>
            <pc:docMk/>
            <pc:sldMk cId="3411816275" sldId="275"/>
            <ac:spMk id="21" creationId="{BFEFF673-A9DE-416D-A04E-1D50904542A9}"/>
          </ac:spMkLst>
        </pc:spChg>
        <pc:spChg chg="add del">
          <ac:chgData name="Patrick Borgman" userId="f1c9c019-dcb2-4378-bae5-e69eaec434eb" providerId="ADAL" clId="{6E419A5A-A195-4766-8746-B0137CA9E87E}" dt="2020-04-04T21:31:09.322" v="3140" actId="26606"/>
          <ac:spMkLst>
            <pc:docMk/>
            <pc:sldMk cId="3411816275" sldId="275"/>
            <ac:spMk id="30" creationId="{989BE678-777B-482A-A616-FEDC47B162E5}"/>
          </ac:spMkLst>
        </pc:spChg>
        <pc:spChg chg="add del">
          <ac:chgData name="Patrick Borgman" userId="f1c9c019-dcb2-4378-bae5-e69eaec434eb" providerId="ADAL" clId="{6E419A5A-A195-4766-8746-B0137CA9E87E}" dt="2020-04-04T21:31:09.322" v="3140" actId="26606"/>
          <ac:spMkLst>
            <pc:docMk/>
            <pc:sldMk cId="3411816275" sldId="275"/>
            <ac:spMk id="36" creationId="{D28BE0C3-2102-4820-B88B-A448B1840D14}"/>
          </ac:spMkLst>
        </pc:spChg>
        <pc:spChg chg="add del">
          <ac:chgData name="Patrick Borgman" userId="f1c9c019-dcb2-4378-bae5-e69eaec434eb" providerId="ADAL" clId="{6E419A5A-A195-4766-8746-B0137CA9E87E}" dt="2020-04-04T21:31:09.322" v="3140" actId="26606"/>
          <ac:spMkLst>
            <pc:docMk/>
            <pc:sldMk cId="3411816275" sldId="275"/>
            <ac:spMk id="38" creationId="{4A5788BB-481F-4FC7-AD49-73D20DDD6AE4}"/>
          </ac:spMkLst>
        </pc:spChg>
        <pc:spChg chg="add">
          <ac:chgData name="Patrick Borgman" userId="f1c9c019-dcb2-4378-bae5-e69eaec434eb" providerId="ADAL" clId="{6E419A5A-A195-4766-8746-B0137CA9E87E}" dt="2020-04-04T21:31:09.352" v="3141" actId="26606"/>
          <ac:spMkLst>
            <pc:docMk/>
            <pc:sldMk cId="3411816275" sldId="275"/>
            <ac:spMk id="42" creationId="{989BE678-777B-482A-A616-FEDC47B162E5}"/>
          </ac:spMkLst>
        </pc:spChg>
        <pc:spChg chg="add">
          <ac:chgData name="Patrick Borgman" userId="f1c9c019-dcb2-4378-bae5-e69eaec434eb" providerId="ADAL" clId="{6E419A5A-A195-4766-8746-B0137CA9E87E}" dt="2020-04-04T21:31:09.352" v="3141" actId="26606"/>
          <ac:spMkLst>
            <pc:docMk/>
            <pc:sldMk cId="3411816275" sldId="275"/>
            <ac:spMk id="45" creationId="{D28BE0C3-2102-4820-B88B-A448B1840D14}"/>
          </ac:spMkLst>
        </pc:spChg>
        <pc:picChg chg="add mod">
          <ac:chgData name="Patrick Borgman" userId="f1c9c019-dcb2-4378-bae5-e69eaec434eb" providerId="ADAL" clId="{6E419A5A-A195-4766-8746-B0137CA9E87E}" dt="2020-04-04T21:31:09.352" v="3141" actId="26606"/>
          <ac:picMkLst>
            <pc:docMk/>
            <pc:sldMk cId="3411816275" sldId="275"/>
            <ac:picMk id="4" creationId="{CB6FC337-F41E-40E6-8825-EB1360329057}"/>
          </ac:picMkLst>
        </pc:picChg>
        <pc:picChg chg="add del">
          <ac:chgData name="Patrick Borgman" userId="f1c9c019-dcb2-4378-bae5-e69eaec434eb" providerId="ADAL" clId="{6E419A5A-A195-4766-8746-B0137CA9E87E}" dt="2020-04-04T21:31:09.352" v="3141" actId="26606"/>
          <ac:picMkLst>
            <pc:docMk/>
            <pc:sldMk cId="3411816275" sldId="275"/>
            <ac:picMk id="9" creationId="{DF19BAF3-7E20-4B9D-B544-BABAEEA1FA75}"/>
          </ac:picMkLst>
        </pc:picChg>
        <pc:picChg chg="add del">
          <ac:chgData name="Patrick Borgman" userId="f1c9c019-dcb2-4378-bae5-e69eaec434eb" providerId="ADAL" clId="{6E419A5A-A195-4766-8746-B0137CA9E87E}" dt="2020-04-04T21:31:09.352" v="3141" actId="26606"/>
          <ac:picMkLst>
            <pc:docMk/>
            <pc:sldMk cId="3411816275" sldId="275"/>
            <ac:picMk id="11" creationId="{950648F4-ABCD-4DF0-8641-76CFB2354721}"/>
          </ac:picMkLst>
        </pc:picChg>
        <pc:picChg chg="add del">
          <ac:chgData name="Patrick Borgman" userId="f1c9c019-dcb2-4378-bae5-e69eaec434eb" providerId="ADAL" clId="{6E419A5A-A195-4766-8746-B0137CA9E87E}" dt="2020-04-04T21:31:09.352" v="3141" actId="26606"/>
          <ac:picMkLst>
            <pc:docMk/>
            <pc:sldMk cId="3411816275" sldId="275"/>
            <ac:picMk id="15" creationId="{CF1EB4BD-9C7E-4AA3-9681-C7EB0DA6250B}"/>
          </ac:picMkLst>
        </pc:picChg>
        <pc:picChg chg="add del">
          <ac:chgData name="Patrick Borgman" userId="f1c9c019-dcb2-4378-bae5-e69eaec434eb" providerId="ADAL" clId="{6E419A5A-A195-4766-8746-B0137CA9E87E}" dt="2020-04-04T21:31:09.352" v="3141" actId="26606"/>
          <ac:picMkLst>
            <pc:docMk/>
            <pc:sldMk cId="3411816275" sldId="275"/>
            <ac:picMk id="17" creationId="{94AAE3AA-3759-4D28-B0EF-575F25A5146C}"/>
          </ac:picMkLst>
        </pc:picChg>
        <pc:picChg chg="add del">
          <ac:chgData name="Patrick Borgman" userId="f1c9c019-dcb2-4378-bae5-e69eaec434eb" providerId="ADAL" clId="{6E419A5A-A195-4766-8746-B0137CA9E87E}" dt="2020-04-04T21:31:09.322" v="3140" actId="26606"/>
          <ac:picMkLst>
            <pc:docMk/>
            <pc:sldMk cId="3411816275" sldId="275"/>
            <ac:picMk id="26" creationId="{DF19BAF3-7E20-4B9D-B544-BABAEEA1FA75}"/>
          </ac:picMkLst>
        </pc:picChg>
        <pc:picChg chg="add del">
          <ac:chgData name="Patrick Borgman" userId="f1c9c019-dcb2-4378-bae5-e69eaec434eb" providerId="ADAL" clId="{6E419A5A-A195-4766-8746-B0137CA9E87E}" dt="2020-04-04T21:31:09.322" v="3140" actId="26606"/>
          <ac:picMkLst>
            <pc:docMk/>
            <pc:sldMk cId="3411816275" sldId="275"/>
            <ac:picMk id="28" creationId="{950648F4-ABCD-4DF0-8641-76CFB2354721}"/>
          </ac:picMkLst>
        </pc:picChg>
        <pc:picChg chg="add del">
          <ac:chgData name="Patrick Borgman" userId="f1c9c019-dcb2-4378-bae5-e69eaec434eb" providerId="ADAL" clId="{6E419A5A-A195-4766-8746-B0137CA9E87E}" dt="2020-04-04T21:31:09.322" v="3140" actId="26606"/>
          <ac:picMkLst>
            <pc:docMk/>
            <pc:sldMk cId="3411816275" sldId="275"/>
            <ac:picMk id="32" creationId="{CF1EB4BD-9C7E-4AA3-9681-C7EB0DA6250B}"/>
          </ac:picMkLst>
        </pc:picChg>
        <pc:picChg chg="add del">
          <ac:chgData name="Patrick Borgman" userId="f1c9c019-dcb2-4378-bae5-e69eaec434eb" providerId="ADAL" clId="{6E419A5A-A195-4766-8746-B0137CA9E87E}" dt="2020-04-04T21:31:09.322" v="3140" actId="26606"/>
          <ac:picMkLst>
            <pc:docMk/>
            <pc:sldMk cId="3411816275" sldId="275"/>
            <ac:picMk id="34" creationId="{94AAE3AA-3759-4D28-B0EF-575F25A5146C}"/>
          </ac:picMkLst>
        </pc:picChg>
        <pc:picChg chg="add">
          <ac:chgData name="Patrick Borgman" userId="f1c9c019-dcb2-4378-bae5-e69eaec434eb" providerId="ADAL" clId="{6E419A5A-A195-4766-8746-B0137CA9E87E}" dt="2020-04-04T21:31:09.352" v="3141" actId="26606"/>
          <ac:picMkLst>
            <pc:docMk/>
            <pc:sldMk cId="3411816275" sldId="275"/>
            <ac:picMk id="40" creationId="{DF19BAF3-7E20-4B9D-B544-BABAEEA1FA75}"/>
          </ac:picMkLst>
        </pc:picChg>
        <pc:picChg chg="add">
          <ac:chgData name="Patrick Borgman" userId="f1c9c019-dcb2-4378-bae5-e69eaec434eb" providerId="ADAL" clId="{6E419A5A-A195-4766-8746-B0137CA9E87E}" dt="2020-04-04T21:31:09.352" v="3141" actId="26606"/>
          <ac:picMkLst>
            <pc:docMk/>
            <pc:sldMk cId="3411816275" sldId="275"/>
            <ac:picMk id="41" creationId="{950648F4-ABCD-4DF0-8641-76CFB2354721}"/>
          </ac:picMkLst>
        </pc:picChg>
        <pc:picChg chg="add">
          <ac:chgData name="Patrick Borgman" userId="f1c9c019-dcb2-4378-bae5-e69eaec434eb" providerId="ADAL" clId="{6E419A5A-A195-4766-8746-B0137CA9E87E}" dt="2020-04-04T21:31:09.352" v="3141" actId="26606"/>
          <ac:picMkLst>
            <pc:docMk/>
            <pc:sldMk cId="3411816275" sldId="275"/>
            <ac:picMk id="43" creationId="{CF1EB4BD-9C7E-4AA3-9681-C7EB0DA6250B}"/>
          </ac:picMkLst>
        </pc:picChg>
        <pc:picChg chg="add">
          <ac:chgData name="Patrick Borgman" userId="f1c9c019-dcb2-4378-bae5-e69eaec434eb" providerId="ADAL" clId="{6E419A5A-A195-4766-8746-B0137CA9E87E}" dt="2020-04-04T21:31:09.352" v="3141" actId="26606"/>
          <ac:picMkLst>
            <pc:docMk/>
            <pc:sldMk cId="3411816275" sldId="275"/>
            <ac:picMk id="44" creationId="{94AAE3AA-3759-4D28-B0EF-575F25A5146C}"/>
          </ac:picMkLst>
        </pc:picChg>
      </pc:sldChg>
      <pc:sldChg chg="modSp add">
        <pc:chgData name="Patrick Borgman" userId="f1c9c019-dcb2-4378-bae5-e69eaec434eb" providerId="ADAL" clId="{6E419A5A-A195-4766-8746-B0137CA9E87E}" dt="2020-04-05T21:28:50.270" v="3585" actId="20577"/>
        <pc:sldMkLst>
          <pc:docMk/>
          <pc:sldMk cId="1071243942" sldId="276"/>
        </pc:sldMkLst>
        <pc:spChg chg="mod">
          <ac:chgData name="Patrick Borgman" userId="f1c9c019-dcb2-4378-bae5-e69eaec434eb" providerId="ADAL" clId="{6E419A5A-A195-4766-8746-B0137CA9E87E}" dt="2020-04-05T21:24:56.164" v="3221" actId="20577"/>
          <ac:spMkLst>
            <pc:docMk/>
            <pc:sldMk cId="1071243942" sldId="276"/>
            <ac:spMk id="2" creationId="{5B31654A-DF93-443B-9B8F-260624B4858F}"/>
          </ac:spMkLst>
        </pc:spChg>
        <pc:spChg chg="mod">
          <ac:chgData name="Patrick Borgman" userId="f1c9c019-dcb2-4378-bae5-e69eaec434eb" providerId="ADAL" clId="{6E419A5A-A195-4766-8746-B0137CA9E87E}" dt="2020-04-05T21:28:50.270" v="3585" actId="20577"/>
          <ac:spMkLst>
            <pc:docMk/>
            <pc:sldMk cId="1071243942" sldId="276"/>
            <ac:spMk id="3" creationId="{1EA5001A-AD18-47FC-878E-1D21D2C72F72}"/>
          </ac:spMkLst>
        </pc:spChg>
      </pc:sldChg>
      <pc:sldChg chg="addSp delSp modSp add mod setBg">
        <pc:chgData name="Patrick Borgman" userId="f1c9c019-dcb2-4378-bae5-e69eaec434eb" providerId="ADAL" clId="{6E419A5A-A195-4766-8746-B0137CA9E87E}" dt="2020-04-05T21:35:18.699" v="3749" actId="26606"/>
        <pc:sldMkLst>
          <pc:docMk/>
          <pc:sldMk cId="2523538875" sldId="277"/>
        </pc:sldMkLst>
        <pc:spChg chg="mod">
          <ac:chgData name="Patrick Borgman" userId="f1c9c019-dcb2-4378-bae5-e69eaec434eb" providerId="ADAL" clId="{6E419A5A-A195-4766-8746-B0137CA9E87E}" dt="2020-04-05T21:35:18.699" v="3749" actId="26606"/>
          <ac:spMkLst>
            <pc:docMk/>
            <pc:sldMk cId="2523538875" sldId="277"/>
            <ac:spMk id="2" creationId="{C7677F42-DBEB-44BA-8A43-0894E31BD50C}"/>
          </ac:spMkLst>
        </pc:spChg>
        <pc:spChg chg="del">
          <ac:chgData name="Patrick Borgman" userId="f1c9c019-dcb2-4378-bae5-e69eaec434eb" providerId="ADAL" clId="{6E419A5A-A195-4766-8746-B0137CA9E87E}" dt="2020-04-05T21:32:10.937" v="3735" actId="478"/>
          <ac:spMkLst>
            <pc:docMk/>
            <pc:sldMk cId="2523538875" sldId="277"/>
            <ac:spMk id="3" creationId="{8C02CCE9-A164-434C-991B-998147BA9959}"/>
          </ac:spMkLst>
        </pc:spChg>
        <pc:spChg chg="add">
          <ac:chgData name="Patrick Borgman" userId="f1c9c019-dcb2-4378-bae5-e69eaec434eb" providerId="ADAL" clId="{6E419A5A-A195-4766-8746-B0137CA9E87E}" dt="2020-04-05T21:35:18.699" v="3749" actId="26606"/>
          <ac:spMkLst>
            <pc:docMk/>
            <pc:sldMk cId="2523538875" sldId="277"/>
            <ac:spMk id="13" creationId="{989BE678-777B-482A-A616-FEDC47B162E5}"/>
          </ac:spMkLst>
        </pc:spChg>
        <pc:spChg chg="add">
          <ac:chgData name="Patrick Borgman" userId="f1c9c019-dcb2-4378-bae5-e69eaec434eb" providerId="ADAL" clId="{6E419A5A-A195-4766-8746-B0137CA9E87E}" dt="2020-04-05T21:35:18.699" v="3749" actId="26606"/>
          <ac:spMkLst>
            <pc:docMk/>
            <pc:sldMk cId="2523538875" sldId="277"/>
            <ac:spMk id="19" creationId="{D28BE0C3-2102-4820-B88B-A448B1840D14}"/>
          </ac:spMkLst>
        </pc:spChg>
        <pc:spChg chg="add">
          <ac:chgData name="Patrick Borgman" userId="f1c9c019-dcb2-4378-bae5-e69eaec434eb" providerId="ADAL" clId="{6E419A5A-A195-4766-8746-B0137CA9E87E}" dt="2020-04-05T21:35:18.699" v="3749" actId="26606"/>
          <ac:spMkLst>
            <pc:docMk/>
            <pc:sldMk cId="2523538875" sldId="277"/>
            <ac:spMk id="21" creationId="{F3F4807A-5068-4492-8025-D75F320E908D}"/>
          </ac:spMkLst>
        </pc:spChg>
        <pc:spChg chg="add">
          <ac:chgData name="Patrick Borgman" userId="f1c9c019-dcb2-4378-bae5-e69eaec434eb" providerId="ADAL" clId="{6E419A5A-A195-4766-8746-B0137CA9E87E}" dt="2020-04-05T21:35:18.699" v="3749" actId="26606"/>
          <ac:spMkLst>
            <pc:docMk/>
            <pc:sldMk cId="2523538875" sldId="277"/>
            <ac:spMk id="23" creationId="{B24996F8-180C-4DCB-8A26-DFA336CDEFBC}"/>
          </ac:spMkLst>
        </pc:spChg>
        <pc:spChg chg="add">
          <ac:chgData name="Patrick Borgman" userId="f1c9c019-dcb2-4378-bae5-e69eaec434eb" providerId="ADAL" clId="{6E419A5A-A195-4766-8746-B0137CA9E87E}" dt="2020-04-05T21:35:18.699" v="3749" actId="26606"/>
          <ac:spMkLst>
            <pc:docMk/>
            <pc:sldMk cId="2523538875" sldId="277"/>
            <ac:spMk id="25" creationId="{630182B0-3559-41D5-9EBC-0BD86BEDAD09}"/>
          </ac:spMkLst>
        </pc:spChg>
        <pc:picChg chg="add mod">
          <ac:chgData name="Patrick Borgman" userId="f1c9c019-dcb2-4378-bae5-e69eaec434eb" providerId="ADAL" clId="{6E419A5A-A195-4766-8746-B0137CA9E87E}" dt="2020-04-05T21:35:18.699" v="3749" actId="26606"/>
          <ac:picMkLst>
            <pc:docMk/>
            <pc:sldMk cId="2523538875" sldId="277"/>
            <ac:picMk id="4" creationId="{DB86ABA2-6BEA-4FED-B8BC-B5EB3651635F}"/>
          </ac:picMkLst>
        </pc:picChg>
        <pc:picChg chg="add">
          <ac:chgData name="Patrick Borgman" userId="f1c9c019-dcb2-4378-bae5-e69eaec434eb" providerId="ADAL" clId="{6E419A5A-A195-4766-8746-B0137CA9E87E}" dt="2020-04-05T21:35:18.699" v="3749" actId="26606"/>
          <ac:picMkLst>
            <pc:docMk/>
            <pc:sldMk cId="2523538875" sldId="277"/>
            <ac:picMk id="9" creationId="{DF19BAF3-7E20-4B9D-B544-BABAEEA1FA75}"/>
          </ac:picMkLst>
        </pc:picChg>
        <pc:picChg chg="add">
          <ac:chgData name="Patrick Borgman" userId="f1c9c019-dcb2-4378-bae5-e69eaec434eb" providerId="ADAL" clId="{6E419A5A-A195-4766-8746-B0137CA9E87E}" dt="2020-04-05T21:35:18.699" v="3749" actId="26606"/>
          <ac:picMkLst>
            <pc:docMk/>
            <pc:sldMk cId="2523538875" sldId="277"/>
            <ac:picMk id="11" creationId="{950648F4-ABCD-4DF0-8641-76CFB2354721}"/>
          </ac:picMkLst>
        </pc:picChg>
        <pc:picChg chg="add">
          <ac:chgData name="Patrick Borgman" userId="f1c9c019-dcb2-4378-bae5-e69eaec434eb" providerId="ADAL" clId="{6E419A5A-A195-4766-8746-B0137CA9E87E}" dt="2020-04-05T21:35:18.699" v="3749" actId="26606"/>
          <ac:picMkLst>
            <pc:docMk/>
            <pc:sldMk cId="2523538875" sldId="277"/>
            <ac:picMk id="15" creationId="{CF1EB4BD-9C7E-4AA3-9681-C7EB0DA6250B}"/>
          </ac:picMkLst>
        </pc:picChg>
        <pc:picChg chg="add">
          <ac:chgData name="Patrick Borgman" userId="f1c9c019-dcb2-4378-bae5-e69eaec434eb" providerId="ADAL" clId="{6E419A5A-A195-4766-8746-B0137CA9E87E}" dt="2020-04-05T21:35:18.699" v="3749" actId="26606"/>
          <ac:picMkLst>
            <pc:docMk/>
            <pc:sldMk cId="2523538875" sldId="277"/>
            <ac:picMk id="17" creationId="{94AAE3AA-3759-4D28-B0EF-575F25A5146C}"/>
          </ac:picMkLst>
        </pc:picChg>
      </pc:sldChg>
    </pc:docChg>
  </pc:docChgLst>
  <pc:docChgLst>
    <pc:chgData name="Resulovic, Harun" userId="S::n01034291@unf.edu::626a72f1-ba82-4165-8f40-ab9915bf6acd" providerId="AD" clId="Web-{996A1723-E387-A405-AED6-56A2DC830ECE}"/>
    <pc:docChg chg="addSld modSld">
      <pc:chgData name="Resulovic, Harun" userId="S::n01034291@unf.edu::626a72f1-ba82-4165-8f40-ab9915bf6acd" providerId="AD" clId="Web-{996A1723-E387-A405-AED6-56A2DC830ECE}" dt="2020-04-01T16:33:12.152" v="37" actId="1076"/>
      <pc:docMkLst>
        <pc:docMk/>
      </pc:docMkLst>
      <pc:sldChg chg="modSp new">
        <pc:chgData name="Resulovic, Harun" userId="S::n01034291@unf.edu::626a72f1-ba82-4165-8f40-ab9915bf6acd" providerId="AD" clId="Web-{996A1723-E387-A405-AED6-56A2DC830ECE}" dt="2020-04-01T16:33:12.152" v="37" actId="1076"/>
        <pc:sldMkLst>
          <pc:docMk/>
          <pc:sldMk cId="826330119" sldId="269"/>
        </pc:sldMkLst>
        <pc:spChg chg="mod">
          <ac:chgData name="Resulovic, Harun" userId="S::n01034291@unf.edu::626a72f1-ba82-4165-8f40-ab9915bf6acd" providerId="AD" clId="Web-{996A1723-E387-A405-AED6-56A2DC830ECE}" dt="2020-04-01T16:33:11.136" v="36" actId="20577"/>
          <ac:spMkLst>
            <pc:docMk/>
            <pc:sldMk cId="826330119" sldId="269"/>
            <ac:spMk id="2" creationId="{E2FCFC1A-2406-416A-A193-2442568F4D80}"/>
          </ac:spMkLst>
        </pc:spChg>
        <pc:spChg chg="mod">
          <ac:chgData name="Resulovic, Harun" userId="S::n01034291@unf.edu::626a72f1-ba82-4165-8f40-ab9915bf6acd" providerId="AD" clId="Web-{996A1723-E387-A405-AED6-56A2DC830ECE}" dt="2020-04-01T16:33:12.152" v="37" actId="1076"/>
          <ac:spMkLst>
            <pc:docMk/>
            <pc:sldMk cId="826330119" sldId="269"/>
            <ac:spMk id="3" creationId="{C4343260-1CC6-4B4D-AF19-75557F06E20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9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05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33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6296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96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02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91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48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8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7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56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9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55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6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8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4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92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12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Valve Control System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Patrick Borgman, Austin </a:t>
            </a:r>
            <a:r>
              <a:rPr lang="en-US" err="1">
                <a:cs typeface="Calibri"/>
              </a:rPr>
              <a:t>McCright</a:t>
            </a:r>
            <a:r>
              <a:rPr lang="en-US">
                <a:cs typeface="Calibri"/>
              </a:rPr>
              <a:t>, Jaimie Thomas, Harun </a:t>
            </a:r>
            <a:r>
              <a:rPr lang="en-US" err="1">
                <a:cs typeface="Calibri"/>
              </a:rPr>
              <a:t>Resulovic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3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5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6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F0D85-4254-476A-8BEE-BA39F014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454964"/>
            <a:ext cx="3339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Proof of Concept</a:t>
            </a:r>
          </a:p>
        </p:txBody>
      </p:sp>
      <p:pic>
        <p:nvPicPr>
          <p:cNvPr id="5" name="Picture 4" descr="A picture containing holding, phone, white, man&#10;&#10;Description automatically generated">
            <a:extLst>
              <a:ext uri="{FF2B5EF4-FFF2-40B4-BE49-F238E27FC236}">
                <a16:creationId xmlns:a16="http://schemas.microsoft.com/office/drawing/2014/main" id="{06A78AE7-8D8B-497D-A8D6-5C49BACB32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" r="28311"/>
          <a:stretch/>
        </p:blipFill>
        <p:spPr>
          <a:xfrm rot="5400000">
            <a:off x="4984341" y="-349659"/>
            <a:ext cx="6858000" cy="7557319"/>
          </a:xfrm>
          <a:prstGeom prst="rect">
            <a:avLst/>
          </a:prstGeom>
        </p:spPr>
      </p:pic>
      <p:sp>
        <p:nvSpPr>
          <p:cNvPr id="37" name="Rectangle 21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7253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1866-0DC5-4749-8192-3A83FD917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Stage 2: Input Amplifier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D93C4-D045-4A20-8169-5A529EF40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371" y="1143000"/>
            <a:ext cx="6727629" cy="5540074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3A1C9E-0EC0-44AF-94B4-EAA39A62ED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>
                    <a:solidFill>
                      <a:srgbClr val="EBEBEB"/>
                    </a:solidFill>
                  </a:rPr>
                  <a:t>A small signal N-Channel MOSFET transistor amplifier is used at the input of the main control circuit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>
                    <a:solidFill>
                      <a:srgbClr val="EBEBEB"/>
                    </a:solidFill>
                  </a:rPr>
                  <a:t>Voltage output governed by equation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EBEBE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EBEBEB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solidFill>
                              <a:srgbClr val="EBEBEB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EBEBE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solidFill>
                          <a:srgbClr val="EBEBEB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>
                            <a:solidFill>
                              <a:srgbClr val="EBEBE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EBEBEB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>
                            <a:solidFill>
                              <a:srgbClr val="EBEBEB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>
                            <a:solidFill>
                              <a:srgbClr val="EBEBE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EBEBEB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BEBE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>
                            <a:solidFill>
                              <a:srgbClr val="EBEBE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EBEBEB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solidFill>
                              <a:srgbClr val="EBEBEB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>
                  <a:solidFill>
                    <a:srgbClr val="EBEBEB"/>
                  </a:solidFill>
                </a:endParaRPr>
              </a:p>
              <a:p>
                <a:pPr>
                  <a:lnSpc>
                    <a:spcPct val="90000"/>
                  </a:lnSpc>
                </a:pPr>
                <a:endParaRPr lang="en-US">
                  <a:solidFill>
                    <a:srgbClr val="EBEBEB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>
                    <a:solidFill>
                      <a:srgbClr val="EBEBEB"/>
                    </a:solidFill>
                  </a:rPr>
                  <a:t>MOSFET amplifier amplifies clock voltage of Arduino from 5 V to 12 V peak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3A1C9E-0EC0-44AF-94B4-EAA39A62ED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  <a:blipFill>
                <a:blip r:embed="rId3"/>
                <a:stretch>
                  <a:fillRect l="-731" t="-1610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339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4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5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6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8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0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30F8B-130F-425F-9F1B-62CC745CE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Proof Of Concept</a:t>
            </a:r>
          </a:p>
        </p:txBody>
      </p:sp>
      <p:sp>
        <p:nvSpPr>
          <p:cNvPr id="50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642D2-AFAD-4801-B151-FA24D13D1E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61" r="11676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1" name="Rectangle 24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584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5A437-CDDF-40AE-BC68-0517E2D3D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37" y="115824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Stage 3: Solid State Relay</a:t>
            </a: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F9435-8714-4573-A305-6F0A50EA5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748" y="1854820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Takes 12 VDC peak digital output signal from MOSFET amplifier.</a:t>
            </a:r>
          </a:p>
          <a:p>
            <a:r>
              <a:rPr lang="en-US" sz="1400" err="1">
                <a:solidFill>
                  <a:srgbClr val="FFFFFF"/>
                </a:solidFill>
              </a:rPr>
              <a:t>Optocoupling</a:t>
            </a:r>
            <a:r>
              <a:rPr lang="en-US" sz="1400">
                <a:solidFill>
                  <a:srgbClr val="FFFFFF"/>
                </a:solidFill>
              </a:rPr>
              <a:t> converts electrical pulse into infrared light signal using an IR LED.</a:t>
            </a:r>
          </a:p>
          <a:p>
            <a:r>
              <a:rPr lang="en-US" sz="1400">
                <a:solidFill>
                  <a:srgbClr val="FFFFFF"/>
                </a:solidFill>
              </a:rPr>
              <a:t>IR light pulse is received by photodiode at SSR output to ‘switch on’ the relay.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91666-55A1-4EF2-9995-B73DD580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82" y="1294228"/>
            <a:ext cx="7684417" cy="544419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70770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6042D-05FE-41C9-BE48-184109FC5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Stage 4: Output Op Amp</a:t>
            </a: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5C2D58C-D83C-487D-B4E5-CECBF06D8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855" y="3072385"/>
                <a:ext cx="3108057" cy="2947415"/>
              </a:xfrm>
            </p:spPr>
            <p:txBody>
              <a:bodyPr>
                <a:normAutofit/>
              </a:bodyPr>
              <a:lstStyle/>
              <a:p>
                <a:r>
                  <a:rPr lang="en-US" sz="1400">
                    <a:solidFill>
                      <a:srgbClr val="FFFFFF"/>
                    </a:solidFill>
                  </a:rPr>
                  <a:t>A 741 operational amplifier IC is used to double each output from SSR.</a:t>
                </a:r>
              </a:p>
              <a:p>
                <a:r>
                  <a:rPr lang="en-US" sz="1400">
                    <a:solidFill>
                      <a:srgbClr val="FFFFFF"/>
                    </a:solidFill>
                  </a:rPr>
                  <a:t>Op amp ensures that solenoid valves receive 24 volts they need.</a:t>
                </a:r>
              </a:p>
              <a:p>
                <a:r>
                  <a:rPr lang="en-US" sz="1400">
                    <a:solidFill>
                      <a:srgbClr val="FFFFFF"/>
                    </a:solidFill>
                  </a:rPr>
                  <a:t>Output voltage is governed by equation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+1)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sz="14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5C2D58C-D83C-487D-B4E5-CECBF06D8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855" y="3072385"/>
                <a:ext cx="3108057" cy="2947415"/>
              </a:xfrm>
              <a:blipFill>
                <a:blip r:embed="rId2"/>
                <a:stretch>
                  <a:fillRect t="-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9112C49-96E7-4002-BACE-999BFC032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582" y="1295401"/>
            <a:ext cx="7542178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15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71BA0-2415-4E9A-984E-1D046FA4C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7850243" cy="1400530"/>
          </a:xfrm>
        </p:spPr>
        <p:txBody>
          <a:bodyPr/>
          <a:lstStyle/>
          <a:p>
            <a:r>
              <a:rPr lang="en-US"/>
              <a:t>Stage 5: The Bypass Valves and Solenoids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43A3-9C59-4078-BFCF-0E19352B9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1573" y="1920624"/>
            <a:ext cx="8565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+24 V DC hydraulic valves are used to allow rover tracks to spin freely if voltage is lost. 2 for each track (6 valves), 3 tracks on the Rover. During normal operation, the valves are electronically held closed. </a:t>
            </a:r>
          </a:p>
          <a:p>
            <a:r>
              <a:rPr lang="en-US"/>
              <a:t>Surf Rover will be equipped with 3 bypass valves, one for each of the three tracks.</a:t>
            </a:r>
          </a:p>
          <a:p>
            <a:r>
              <a:rPr lang="en-US"/>
              <a:t>Each Track also has a motor and each motor has two solenoids based on which solenoid is energized will determine which direction the track will rotate. </a:t>
            </a:r>
          </a:p>
          <a:p>
            <a:r>
              <a:rPr lang="en-US"/>
              <a:t>One solenoid is responsible for clockwise rotation, while the other is responsible for counterclockwise rotation.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C75B0-82E1-42E7-8064-417D65D5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940" y="451710"/>
            <a:ext cx="3686401" cy="570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9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5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1" name="Picture 27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2" name="Oval 29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3" name="Picture 31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4" name="Picture 3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5" name="Rectangle 35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162D2-CF5D-4A56-B5C8-B32E10C87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382" y="1454964"/>
            <a:ext cx="6261917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/>
              <a:t>Final Circuit Proof of Concept</a:t>
            </a:r>
          </a:p>
        </p:txBody>
      </p:sp>
      <p:pic>
        <p:nvPicPr>
          <p:cNvPr id="4" name="Picture 3" descr="A picture containing small, holding, sitting, meter&#10;&#10;Description automatically generated">
            <a:extLst>
              <a:ext uri="{FF2B5EF4-FFF2-40B4-BE49-F238E27FC236}">
                <a16:creationId xmlns:a16="http://schemas.microsoft.com/office/drawing/2014/main" id="{CB6FC337-F41E-40E6-8825-EB13603290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" b="4946"/>
          <a:stretch/>
        </p:blipFill>
        <p:spPr>
          <a:xfrm rot="5400000">
            <a:off x="-1111660" y="1111659"/>
            <a:ext cx="6858000" cy="463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16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453E7-9718-4E12-B920-D099E5D8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Next Steps (Moving Forward)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1B29-6DD3-4C53-A2C6-836280CC3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 main and backup Communication System (a way to talk to the Rover)</a:t>
            </a:r>
          </a:p>
          <a:p>
            <a:r>
              <a:rPr lang="en-US">
                <a:solidFill>
                  <a:srgbClr val="FFFFFF"/>
                </a:solidFill>
              </a:rPr>
              <a:t>Live data transmission (transfer of data into and out of the Rover)</a:t>
            </a:r>
          </a:p>
          <a:p>
            <a:r>
              <a:rPr lang="en-US">
                <a:solidFill>
                  <a:srgbClr val="FFFFFF"/>
                </a:solidFill>
              </a:rPr>
              <a:t>PCB design and milling for final control circuit.</a:t>
            </a:r>
          </a:p>
          <a:p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31703F-159A-4566-870C-6AE38034B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78" r="16041" b="2"/>
          <a:stretch/>
        </p:blipFill>
        <p:spPr>
          <a:xfrm>
            <a:off x="7239758" y="1"/>
            <a:ext cx="4952662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8647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FC1A-2406-416A-A193-2442568F4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On-Board Communications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43260-1CC6-4B4D-AF19-75557F06E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895" y="1417918"/>
            <a:ext cx="10237707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Implementation of a Transmitter and Receiver are to be much needed for the Rover, in terms of communication, as well as a backup system.</a:t>
            </a:r>
          </a:p>
          <a:p>
            <a:r>
              <a:rPr lang="en-US"/>
              <a:t>The idea for the backup system is that when the Rover is to stop operating, there is a backup system implemented in the Rover to help kickstart it again.</a:t>
            </a:r>
          </a:p>
          <a:p>
            <a:r>
              <a:rPr lang="en-US"/>
              <a:t>Two components used, the Tx (Transmitter) and the Rx (Receiver).</a:t>
            </a:r>
          </a:p>
          <a:p>
            <a:r>
              <a:rPr lang="en-US"/>
              <a:t>Give control circuit a clock signal and amplify that signal. This signal will come from a RF (feedback) transmitter to receiver.</a:t>
            </a:r>
          </a:p>
          <a:p>
            <a:r>
              <a:rPr lang="en-US"/>
              <a:t>Initially the Arduino Board was used to generate a 5V square clock pulse.</a:t>
            </a:r>
          </a:p>
          <a:p>
            <a:r>
              <a:rPr lang="en-US"/>
              <a:t>Goal moving forward, is to implement these two components into Arduino (coding) to help develop a backup system for the Rover.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30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food, room&#10;&#10;Description generated with very high confidence">
            <a:extLst>
              <a:ext uri="{FF2B5EF4-FFF2-40B4-BE49-F238E27FC236}">
                <a16:creationId xmlns:a16="http://schemas.microsoft.com/office/drawing/2014/main" id="{84556AFE-0715-44CF-BAF1-65FEC9D22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590550"/>
            <a:ext cx="5571066" cy="5571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D38F59-36BB-4F45-858F-594F1B82F20E}"/>
              </a:ext>
            </a:extLst>
          </p:cNvPr>
          <p:cNvSpPr txBox="1"/>
          <p:nvPr/>
        </p:nvSpPr>
        <p:spPr>
          <a:xfrm>
            <a:off x="1041400" y="2015067"/>
            <a:ext cx="393911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/>
              <a:t>Photo of Tx (Transmitter) and Rx (Receiver)</a:t>
            </a:r>
          </a:p>
        </p:txBody>
      </p:sp>
    </p:spTree>
    <p:extLst>
      <p:ext uri="{BB962C8B-B14F-4D97-AF65-F5344CB8AC3E}">
        <p14:creationId xmlns:p14="http://schemas.microsoft.com/office/powerpoint/2010/main" val="2210814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6AA5-6CDB-43F0-9293-697B31013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47B86-B1F9-4BC2-B518-9AB1BCBE4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Surf Rover needs an electrical system used to control hydraulic components for steering and propulsion.</a:t>
            </a:r>
          </a:p>
          <a:p>
            <a:r>
              <a:rPr lang="en-US"/>
              <a:t>Power electronics will also be needed to regulate and distribute correct voltages to necessary parts of rover.</a:t>
            </a:r>
          </a:p>
          <a:p>
            <a:r>
              <a:rPr lang="en-US"/>
              <a:t>Communication system needed for interaction between rover and user. </a:t>
            </a:r>
          </a:p>
        </p:txBody>
      </p:sp>
    </p:spTree>
    <p:extLst>
      <p:ext uri="{BB962C8B-B14F-4D97-AF65-F5344CB8AC3E}">
        <p14:creationId xmlns:p14="http://schemas.microsoft.com/office/powerpoint/2010/main" val="3189405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654A-DF93-443B-9B8F-260624B4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Design/Milling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5001A-AD18-47FC-878E-1D21D2C72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Although a breadboard was used for testing purposes, A PCB will eventually have to be designed and milled.</a:t>
            </a:r>
          </a:p>
          <a:p>
            <a:r>
              <a:rPr lang="en-US"/>
              <a:t>PCB must accommodate nine units of the final design circuit, since nine hydraulic valves and solenoids will be used for Surf Rover mobility, as well as the RF communications setup.</a:t>
            </a:r>
          </a:p>
        </p:txBody>
      </p:sp>
    </p:spTree>
    <p:extLst>
      <p:ext uri="{BB962C8B-B14F-4D97-AF65-F5344CB8AC3E}">
        <p14:creationId xmlns:p14="http://schemas.microsoft.com/office/powerpoint/2010/main" val="1071243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77F42-DBEB-44BA-8A43-0894E31B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Q &amp; A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6ABA2-6BEA-4FED-B8BC-B5EB365163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440" r="1" b="4184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3538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BEFE2-DD1D-4B94-A6AB-30474975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Initial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963FE-A666-4D3B-84FD-0381B55F9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Brains: Arduino Mega (Atmel </a:t>
            </a:r>
            <a:r>
              <a:rPr lang="en-US" err="1">
                <a:solidFill>
                  <a:srgbClr val="FFFFFF"/>
                </a:solidFill>
              </a:rPr>
              <a:t>AtMega</a:t>
            </a:r>
            <a:r>
              <a:rPr lang="en-US">
                <a:solidFill>
                  <a:srgbClr val="FFFFFF"/>
                </a:solidFill>
              </a:rPr>
              <a:t> 2560)</a:t>
            </a:r>
          </a:p>
          <a:p>
            <a:r>
              <a:rPr lang="en-US">
                <a:solidFill>
                  <a:srgbClr val="FFFFFF"/>
                </a:solidFill>
              </a:rPr>
              <a:t>The Muscle: 24-V solenoid bypass valves, Hydraulic Motors, Hydraulic Rams </a:t>
            </a:r>
          </a:p>
          <a:p>
            <a:r>
              <a:rPr lang="en-US">
                <a:solidFill>
                  <a:srgbClr val="FFFFFF"/>
                </a:solidFill>
              </a:rPr>
              <a:t>The Heart: Power Distribution Module (PDM)</a:t>
            </a:r>
          </a:p>
        </p:txBody>
      </p:sp>
      <p:sp>
        <p:nvSpPr>
          <p:cNvPr id="17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Picture 4" descr="A picture containing toy, sitting, small, table&#10;&#10;Description automatically generated">
            <a:extLst>
              <a:ext uri="{FF2B5EF4-FFF2-40B4-BE49-F238E27FC236}">
                <a16:creationId xmlns:a16="http://schemas.microsoft.com/office/drawing/2014/main" id="{34BB7FCD-616F-4043-A140-7474C2B10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41" r="-1" b="15754"/>
          <a:stretch/>
        </p:blipFill>
        <p:spPr>
          <a:xfrm>
            <a:off x="7230352" y="2"/>
            <a:ext cx="4962068" cy="3428999"/>
          </a:xfrm>
          <a:custGeom>
            <a:avLst/>
            <a:gdLst/>
            <a:ahLst/>
            <a:cxnLst/>
            <a:rect l="l" t="t" r="r" b="b"/>
            <a:pathLst>
              <a:path w="4962068" h="3428999">
                <a:moveTo>
                  <a:pt x="0" y="0"/>
                </a:moveTo>
                <a:lnTo>
                  <a:pt x="1343538" y="0"/>
                </a:lnTo>
                <a:lnTo>
                  <a:pt x="1343538" y="1"/>
                </a:lnTo>
                <a:lnTo>
                  <a:pt x="4962068" y="1"/>
                </a:lnTo>
                <a:lnTo>
                  <a:pt x="4962067" y="3428999"/>
                </a:lnTo>
                <a:lnTo>
                  <a:pt x="250957" y="3428999"/>
                </a:lnTo>
                <a:lnTo>
                  <a:pt x="250957" y="3343961"/>
                </a:lnTo>
                <a:lnTo>
                  <a:pt x="251965" y="3201315"/>
                </a:lnTo>
                <a:lnTo>
                  <a:pt x="250957" y="3057297"/>
                </a:lnTo>
                <a:lnTo>
                  <a:pt x="248940" y="2911221"/>
                </a:lnTo>
                <a:lnTo>
                  <a:pt x="247091" y="2765146"/>
                </a:lnTo>
                <a:lnTo>
                  <a:pt x="243057" y="2617013"/>
                </a:lnTo>
                <a:lnTo>
                  <a:pt x="238855" y="2467509"/>
                </a:lnTo>
                <a:lnTo>
                  <a:pt x="233980" y="2318004"/>
                </a:lnTo>
                <a:lnTo>
                  <a:pt x="227089" y="2167128"/>
                </a:lnTo>
                <a:lnTo>
                  <a:pt x="218852" y="2014881"/>
                </a:lnTo>
                <a:lnTo>
                  <a:pt x="210952" y="1861947"/>
                </a:lnTo>
                <a:lnTo>
                  <a:pt x="200867" y="1709014"/>
                </a:lnTo>
                <a:lnTo>
                  <a:pt x="188764" y="1554023"/>
                </a:lnTo>
                <a:lnTo>
                  <a:pt x="176662" y="1401090"/>
                </a:lnTo>
                <a:lnTo>
                  <a:pt x="162710" y="1245413"/>
                </a:lnTo>
                <a:lnTo>
                  <a:pt x="147414" y="1089051"/>
                </a:lnTo>
                <a:lnTo>
                  <a:pt x="131278" y="934746"/>
                </a:lnTo>
                <a:lnTo>
                  <a:pt x="112452" y="778383"/>
                </a:lnTo>
                <a:lnTo>
                  <a:pt x="92281" y="622707"/>
                </a:lnTo>
                <a:lnTo>
                  <a:pt x="72278" y="466344"/>
                </a:lnTo>
                <a:lnTo>
                  <a:pt x="48914" y="310668"/>
                </a:lnTo>
                <a:lnTo>
                  <a:pt x="25045" y="155677"/>
                </a:lnTo>
                <a:close/>
              </a:path>
            </a:pathLst>
          </a:custGeom>
        </p:spPr>
      </p:pic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9E1C3478-A36A-44C6-A6A7-2065447A29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75" r="13529" b="-2"/>
          <a:stretch/>
        </p:blipFill>
        <p:spPr>
          <a:xfrm>
            <a:off x="7228756" y="3428997"/>
            <a:ext cx="4963244" cy="3429002"/>
          </a:xfrm>
          <a:custGeom>
            <a:avLst/>
            <a:gdLst/>
            <a:ahLst/>
            <a:cxnLst/>
            <a:rect l="l" t="t" r="r" b="b"/>
            <a:pathLst>
              <a:path w="4963244" h="3429002">
                <a:moveTo>
                  <a:pt x="252134" y="0"/>
                </a:moveTo>
                <a:lnTo>
                  <a:pt x="4963244" y="0"/>
                </a:lnTo>
                <a:lnTo>
                  <a:pt x="4963244" y="3429002"/>
                </a:lnTo>
                <a:lnTo>
                  <a:pt x="900697" y="3429002"/>
                </a:lnTo>
                <a:lnTo>
                  <a:pt x="900697" y="3429001"/>
                </a:lnTo>
                <a:lnTo>
                  <a:pt x="0" y="3429001"/>
                </a:lnTo>
                <a:lnTo>
                  <a:pt x="5883" y="3388539"/>
                </a:lnTo>
                <a:lnTo>
                  <a:pt x="23196" y="3269895"/>
                </a:lnTo>
                <a:lnTo>
                  <a:pt x="35299" y="3183484"/>
                </a:lnTo>
                <a:lnTo>
                  <a:pt x="48073" y="3080614"/>
                </a:lnTo>
                <a:lnTo>
                  <a:pt x="63369" y="2958542"/>
                </a:lnTo>
                <a:lnTo>
                  <a:pt x="79506" y="2823439"/>
                </a:lnTo>
                <a:lnTo>
                  <a:pt x="96483" y="2671192"/>
                </a:lnTo>
                <a:lnTo>
                  <a:pt x="114469" y="2505228"/>
                </a:lnTo>
                <a:lnTo>
                  <a:pt x="132454" y="2324863"/>
                </a:lnTo>
                <a:lnTo>
                  <a:pt x="150776" y="2132839"/>
                </a:lnTo>
                <a:lnTo>
                  <a:pt x="167753" y="1925727"/>
                </a:lnTo>
                <a:lnTo>
                  <a:pt x="184058" y="1709014"/>
                </a:lnTo>
                <a:lnTo>
                  <a:pt x="198849" y="1479957"/>
                </a:lnTo>
                <a:lnTo>
                  <a:pt x="212969" y="1241299"/>
                </a:lnTo>
                <a:lnTo>
                  <a:pt x="226248" y="992353"/>
                </a:lnTo>
                <a:lnTo>
                  <a:pt x="230955" y="864794"/>
                </a:lnTo>
                <a:lnTo>
                  <a:pt x="236165" y="734493"/>
                </a:lnTo>
                <a:lnTo>
                  <a:pt x="241040" y="602134"/>
                </a:lnTo>
                <a:lnTo>
                  <a:pt x="244234" y="469088"/>
                </a:lnTo>
                <a:lnTo>
                  <a:pt x="247091" y="333300"/>
                </a:lnTo>
                <a:lnTo>
                  <a:pt x="250117" y="196140"/>
                </a:lnTo>
                <a:lnTo>
                  <a:pt x="252134" y="562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5372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C33A45-EEC2-49A9-8B9C-6699AC53D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Initial Design </a:t>
            </a:r>
            <a:br>
              <a:rPr lang="en-US">
                <a:solidFill>
                  <a:srgbClr val="EBEBEB"/>
                </a:solidFill>
              </a:rPr>
            </a:br>
            <a:endParaRPr lang="en-US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Freeform: Shape 57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4" name="Picture 1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C32F2548-036D-488C-ABC7-D0923A87D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4006"/>
          <a:stretch/>
        </p:blipFill>
        <p:spPr>
          <a:xfrm>
            <a:off x="6093992" y="957133"/>
            <a:ext cx="5449889" cy="4943730"/>
          </a:xfrm>
          <a:prstGeom prst="rect">
            <a:avLst/>
          </a:prstGeom>
          <a:effectLst/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3A61C75F-5986-4D92-9E2C-BBBF7B185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Originally a 12V battery was to be used; replaced with 24V due to valves</a:t>
            </a:r>
            <a:endParaRPr lang="en-US"/>
          </a:p>
          <a:p>
            <a:r>
              <a:rPr lang="en-US">
                <a:solidFill>
                  <a:srgbClr val="EBEBEB"/>
                </a:solidFill>
              </a:rPr>
              <a:t>PDM would reroute power to where it was needed based on input from Arduino Mega</a:t>
            </a:r>
          </a:p>
          <a:p>
            <a:r>
              <a:rPr lang="en-US">
                <a:solidFill>
                  <a:srgbClr val="EBEBEB"/>
                </a:solidFill>
              </a:rPr>
              <a:t>In total, needs to power nine valves, three per wheel. These include the control valves and a bypass valve. </a:t>
            </a:r>
          </a:p>
          <a:p>
            <a:endParaRPr lang="en-US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81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8902-456A-4E8F-8469-88CA89C0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040" y="64604"/>
            <a:ext cx="4842237" cy="1447800"/>
          </a:xfrm>
        </p:spPr>
        <p:txBody>
          <a:bodyPr/>
          <a:lstStyle/>
          <a:p>
            <a:r>
              <a:rPr lang="en-US" sz="4400"/>
              <a:t>Design Changes</a:t>
            </a:r>
          </a:p>
        </p:txBody>
      </p:sp>
      <p:pic>
        <p:nvPicPr>
          <p:cNvPr id="5" name="Picture 5" descr="A picture containing table, oven&#10;&#10;Description generated with very high confidence">
            <a:extLst>
              <a:ext uri="{FF2B5EF4-FFF2-40B4-BE49-F238E27FC236}">
                <a16:creationId xmlns:a16="http://schemas.microsoft.com/office/drawing/2014/main" id="{80E64DD3-D93F-4CDA-89BF-9B2C68F0E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5535" y="-31"/>
            <a:ext cx="2318756" cy="274738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66BEF-58B2-4EF6-ACDA-FBEB689C6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8084" y="2151933"/>
            <a:ext cx="5065866" cy="33014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000"/>
              <a:t>PDM distributes power using electromechanical relays or switches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/>
              <a:t>However, it was determined that solid state relays would be more dependable and durable for use on an aquatic vehicle (details next slide) 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/>
              <a:t>Design changed to use bank of solid state relays </a:t>
            </a:r>
          </a:p>
          <a:p>
            <a:pPr marL="285750" indent="-285750">
              <a:buFont typeface="Wingdings" charset="2"/>
              <a:buChar char="Ø"/>
            </a:pPr>
            <a:endParaRPr lang="en-US"/>
          </a:p>
          <a:p>
            <a:pPr marL="285750" indent="-285750">
              <a:buFont typeface="Wingdings" charset="2"/>
              <a:buChar char="Ø"/>
            </a:pPr>
            <a:endParaRPr lang="en-US"/>
          </a:p>
        </p:txBody>
      </p:sp>
      <p:pic>
        <p:nvPicPr>
          <p:cNvPr id="7" name="Picture 7" descr="A picture containing outdoor, photo, meter, parking&#10;&#10;Description generated with very high confidence">
            <a:extLst>
              <a:ext uri="{FF2B5EF4-FFF2-40B4-BE49-F238E27FC236}">
                <a16:creationId xmlns:a16="http://schemas.microsoft.com/office/drawing/2014/main" id="{A798B9B3-5547-46EC-8379-E9D27D78A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220" y="4102799"/>
            <a:ext cx="2826026" cy="2826026"/>
          </a:xfrm>
          <a:prstGeom prst="rect">
            <a:avLst/>
          </a:prstGeom>
        </p:spPr>
      </p:pic>
      <p:pic>
        <p:nvPicPr>
          <p:cNvPr id="9" name="Picture 9" descr="A circuit board&#10;&#10;Description generated with very high confidence">
            <a:extLst>
              <a:ext uri="{FF2B5EF4-FFF2-40B4-BE49-F238E27FC236}">
                <a16:creationId xmlns:a16="http://schemas.microsoft.com/office/drawing/2014/main" id="{E061F92E-2079-4367-9F9B-7F5D0371A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4571" y="4102803"/>
            <a:ext cx="2473713" cy="2759759"/>
          </a:xfrm>
          <a:prstGeom prst="rect">
            <a:avLst/>
          </a:prstGeom>
        </p:spPr>
      </p:pic>
      <p:pic>
        <p:nvPicPr>
          <p:cNvPr id="11" name="Picture 11" descr="A close up of a piano&#10;&#10;Description generated with high confidence">
            <a:extLst>
              <a:ext uri="{FF2B5EF4-FFF2-40B4-BE49-F238E27FC236}">
                <a16:creationId xmlns:a16="http://schemas.microsoft.com/office/drawing/2014/main" id="{61629142-44A0-4EDA-9C4E-4025ECDE8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5083" y="3717"/>
            <a:ext cx="27432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0563C0-7703-4744-B138-B1B91A963BCB}"/>
              </a:ext>
            </a:extLst>
          </p:cNvPr>
          <p:cNvSpPr txBox="1"/>
          <p:nvPr/>
        </p:nvSpPr>
        <p:spPr>
          <a:xfrm>
            <a:off x="7121912" y="2782229"/>
            <a:ext cx="35714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Electromechanical Relays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FA30DB-74CF-4342-9EAA-01DE8B6E4B74}"/>
              </a:ext>
            </a:extLst>
          </p:cNvPr>
          <p:cNvSpPr txBox="1"/>
          <p:nvPr/>
        </p:nvSpPr>
        <p:spPr>
          <a:xfrm>
            <a:off x="7120145" y="3658014"/>
            <a:ext cx="33643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Solid State Relays </a:t>
            </a:r>
          </a:p>
        </p:txBody>
      </p:sp>
    </p:spTree>
    <p:extLst>
      <p:ext uri="{BB962C8B-B14F-4D97-AF65-F5344CB8AC3E}">
        <p14:creationId xmlns:p14="http://schemas.microsoft.com/office/powerpoint/2010/main" val="20806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20994B-BEC7-4EB7-B059-9199120B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EBEBEB"/>
                </a:solidFill>
              </a:rPr>
              <a:t>Electromechanical Relays </a:t>
            </a:r>
          </a:p>
        </p:txBody>
      </p:sp>
      <p:sp>
        <p:nvSpPr>
          <p:cNvPr id="1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996C12E0-DC96-4A73-863B-F46E102E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882592"/>
            <a:ext cx="5449889" cy="3092812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DD77B9A-4D1A-4B87-A586-DC5097BD4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Powering the relay magnetizes the coils, causing armature to change position</a:t>
            </a:r>
          </a:p>
          <a:p>
            <a:r>
              <a:rPr lang="en-US">
                <a:solidFill>
                  <a:srgbClr val="EBEBEB"/>
                </a:solidFill>
              </a:rPr>
              <a:t>Spring returns arm to original position when the coil is demagnetized</a:t>
            </a:r>
          </a:p>
          <a:p>
            <a:r>
              <a:rPr lang="en-US">
                <a:solidFill>
                  <a:srgbClr val="EBEBEB"/>
                </a:solidFill>
              </a:rPr>
              <a:t>Because of the vibration of rover, there was concern that the arm would make contact unintentionally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F2641-FC08-420F-AC80-E7E04DC8C9A9}"/>
              </a:ext>
            </a:extLst>
          </p:cNvPr>
          <p:cNvSpPr txBox="1"/>
          <p:nvPr/>
        </p:nvSpPr>
        <p:spPr>
          <a:xfrm>
            <a:off x="7258878" y="5420139"/>
            <a:ext cx="3364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Internal Diagram of EM relay</a:t>
            </a:r>
          </a:p>
        </p:txBody>
      </p:sp>
    </p:spTree>
    <p:extLst>
      <p:ext uri="{BB962C8B-B14F-4D97-AF65-F5344CB8AC3E}">
        <p14:creationId xmlns:p14="http://schemas.microsoft.com/office/powerpoint/2010/main" val="935509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E2B92-0DDC-4842-8E90-B35F34602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Solid State Relays (SSRs) </a:t>
            </a: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4E2DA5E-C7CA-4FCF-AE6C-7AA1A5D7E2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093992" y="2086963"/>
            <a:ext cx="5449889" cy="2684070"/>
          </a:xfrm>
          <a:prstGeom prst="rect">
            <a:avLst/>
          </a:prstGeom>
          <a:effectLst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D548-4FA9-4270-970C-7C4061999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EBEBEB"/>
                </a:solidFill>
              </a:rPr>
              <a:t>When powered, turns on internal LED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EBEBEB"/>
                </a:solidFill>
              </a:rPr>
              <a:t>Photo-sensitive transistors are then activated and close the output circuit 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EBEBEB"/>
                </a:solidFill>
              </a:rPr>
              <a:t>Input and output circuits are electrically isolated, increasing protection in case of failure ("optocoupled" or "opto-isolated") 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EBEBEB"/>
                </a:solidFill>
              </a:rPr>
              <a:t>No moving parts so more resistant to vibrations of surf rover</a:t>
            </a:r>
          </a:p>
          <a:p>
            <a:pPr>
              <a:lnSpc>
                <a:spcPct val="90000"/>
              </a:lnSpc>
            </a:pPr>
            <a:endParaRPr lang="en-US">
              <a:solidFill>
                <a:srgbClr val="EBEBE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47BED-F6BB-485E-970E-881090522822}"/>
              </a:ext>
            </a:extLst>
          </p:cNvPr>
          <p:cNvSpPr txBox="1"/>
          <p:nvPr/>
        </p:nvSpPr>
        <p:spPr>
          <a:xfrm>
            <a:off x="7270595" y="530054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Internal diagram of SSR</a:t>
            </a:r>
          </a:p>
        </p:txBody>
      </p:sp>
    </p:spTree>
    <p:extLst>
      <p:ext uri="{BB962C8B-B14F-4D97-AF65-F5344CB8AC3E}">
        <p14:creationId xmlns:p14="http://schemas.microsoft.com/office/powerpoint/2010/main" val="1659567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F140C-836A-4CD1-A24C-909E415D2C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880" r="-1" b="-1"/>
          <a:stretch/>
        </p:blipFill>
        <p:spPr>
          <a:xfrm>
            <a:off x="-416" y="0"/>
            <a:ext cx="12191695" cy="498282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41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eeform: Shape 2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28491-8DE9-450B-8987-59DB09128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Final Design</a:t>
            </a:r>
          </a:p>
        </p:txBody>
      </p:sp>
    </p:spTree>
    <p:extLst>
      <p:ext uri="{BB962C8B-B14F-4D97-AF65-F5344CB8AC3E}">
        <p14:creationId xmlns:p14="http://schemas.microsoft.com/office/powerpoint/2010/main" val="428926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9B16E-29EF-4695-A17A-CAAABD557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Stage 1: Power System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5D0A9-BFD3-4F7F-A327-2CC7B230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031" y="1143000"/>
            <a:ext cx="6862547" cy="5197299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96C16D-7348-4CA7-B660-C29D5941F0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4166509" cy="42622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>
                    <a:solidFill>
                      <a:srgbClr val="EBEBEB"/>
                    </a:solidFill>
                  </a:rPr>
                  <a:t>Power system takes 24 V DC from main supply and regulates it down to 12 VDC (+/- 0.5 V DC).</a:t>
                </a:r>
              </a:p>
              <a:p>
                <a:r>
                  <a:rPr lang="en-US">
                    <a:solidFill>
                      <a:srgbClr val="EBEBEB"/>
                    </a:solidFill>
                  </a:rPr>
                  <a:t>Linear Regulator IC LM317 is responsible for stepping down 24 V DC to 12 V DC for use by other electronic components.</a:t>
                </a:r>
              </a:p>
              <a:p>
                <a:r>
                  <a:rPr lang="en-US">
                    <a:solidFill>
                      <a:srgbClr val="EBEBEB"/>
                    </a:solidFill>
                  </a:rPr>
                  <a:t>LM317 output voltage is given by equation :</a:t>
                </a:r>
              </a:p>
              <a:p>
                <a:pPr marL="0" indent="0">
                  <a:buNone/>
                </a:pPr>
                <a:r>
                  <a:rPr lang="en-US">
                    <a:solidFill>
                      <a:srgbClr val="EBEBEB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EBEBE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EBEBEB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BEBEB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EBEBEB"/>
                        </a:solidFill>
                        <a:latin typeface="Cambria Math" panose="02040503050406030204" pitchFamily="18" charset="0"/>
                      </a:rPr>
                      <m:t>=1.25 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EBEBE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EBEBE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EBEBEB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EBEBEB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EBEBE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EBEBEB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EBEBEB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EBEBEB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>
                  <a:solidFill>
                    <a:srgbClr val="EBEBEB"/>
                  </a:solidFill>
                </a:endParaRPr>
              </a:p>
              <a:p>
                <a:pPr marL="0" indent="0">
                  <a:buNone/>
                </a:pPr>
                <a:endParaRPr lang="en-US">
                  <a:solidFill>
                    <a:srgbClr val="EBEBEB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96C16D-7348-4CA7-B660-C29D5941F0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4166509" cy="4262203"/>
              </a:xfrm>
              <a:blipFill>
                <a:blip r:embed="rId3"/>
                <a:stretch>
                  <a:fillRect l="-731" t="-1431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122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C0CC4689FFFF4693F184EFA9FDE012" ma:contentTypeVersion="11" ma:contentTypeDescription="Create a new document." ma:contentTypeScope="" ma:versionID="71595cb23784db6cd54f15fd62aad792">
  <xsd:schema xmlns:xsd="http://www.w3.org/2001/XMLSchema" xmlns:xs="http://www.w3.org/2001/XMLSchema" xmlns:p="http://schemas.microsoft.com/office/2006/metadata/properties" xmlns:ns3="822d32ef-8dfe-4ebf-8b0e-ae9f6549812e" xmlns:ns4="2fd036d0-8264-44ee-a152-74f5776f6a82" targetNamespace="http://schemas.microsoft.com/office/2006/metadata/properties" ma:root="true" ma:fieldsID="7eefc8194e645955a844bc91e0616b00" ns3:_="" ns4:_="">
    <xsd:import namespace="822d32ef-8dfe-4ebf-8b0e-ae9f6549812e"/>
    <xsd:import namespace="2fd036d0-8264-44ee-a152-74f5776f6a8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2d32ef-8dfe-4ebf-8b0e-ae9f654981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d036d0-8264-44ee-a152-74f5776f6a8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6785E9-40AE-4545-9D20-9073EC90C2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BC7CCE-20AC-4BEB-AAF2-4D706AEB6D8C}">
  <ds:schemaRefs>
    <ds:schemaRef ds:uri="2fd036d0-8264-44ee-a152-74f5776f6a82"/>
    <ds:schemaRef ds:uri="822d32ef-8dfe-4ebf-8b0e-ae9f6549812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154BB71-6F63-4772-B866-ACC0C76F61FA}">
  <ds:schemaRefs>
    <ds:schemaRef ds:uri="2fd036d0-8264-44ee-a152-74f5776f6a82"/>
    <ds:schemaRef ds:uri="822d32ef-8dfe-4ebf-8b0e-ae9f654981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Ion</vt:lpstr>
      <vt:lpstr>Valve Control System </vt:lpstr>
      <vt:lpstr>Problem Statement</vt:lpstr>
      <vt:lpstr>Initial Design</vt:lpstr>
      <vt:lpstr>Initial Design  </vt:lpstr>
      <vt:lpstr>Design Changes</vt:lpstr>
      <vt:lpstr>Electromechanical Relays </vt:lpstr>
      <vt:lpstr>Solid State Relays (SSRs) </vt:lpstr>
      <vt:lpstr>Final Design</vt:lpstr>
      <vt:lpstr>Stage 1: Power System</vt:lpstr>
      <vt:lpstr>Proof of Concept</vt:lpstr>
      <vt:lpstr>Stage 2: Input Amplifier</vt:lpstr>
      <vt:lpstr>Proof Of Concept</vt:lpstr>
      <vt:lpstr>Stage 3: Solid State Relay</vt:lpstr>
      <vt:lpstr>Stage 4: Output Op Amp</vt:lpstr>
      <vt:lpstr>Stage 5: The Bypass Valves and Solenoids</vt:lpstr>
      <vt:lpstr>Final Circuit Proof of Concept</vt:lpstr>
      <vt:lpstr>Next Steps (Moving Forward)</vt:lpstr>
      <vt:lpstr>On-Board Communications</vt:lpstr>
      <vt:lpstr>PowerPoint Presentation</vt:lpstr>
      <vt:lpstr>PCB Design/Milling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Valve Control System </dc:title>
  <dc:creator>Patrick Borgman</dc:creator>
  <cp:revision>1</cp:revision>
  <dcterms:created xsi:type="dcterms:W3CDTF">2020-04-05T21:35:18Z</dcterms:created>
  <dcterms:modified xsi:type="dcterms:W3CDTF">2020-04-06T15:00:08Z</dcterms:modified>
</cp:coreProperties>
</file>